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8" r:id="rId5"/>
    <p:sldId id="273" r:id="rId6"/>
    <p:sldId id="277" r:id="rId7"/>
    <p:sldId id="278" r:id="rId8"/>
    <p:sldId id="276" r:id="rId9"/>
    <p:sldId id="284" r:id="rId10"/>
    <p:sldId id="283" r:id="rId11"/>
    <p:sldId id="286" r:id="rId12"/>
    <p:sldId id="285" r:id="rId13"/>
    <p:sldId id="279" r:id="rId14"/>
    <p:sldId id="280" r:id="rId15"/>
    <p:sldId id="281" r:id="rId16"/>
    <p:sldId id="282" r:id="rId17"/>
  </p:sldIdLst>
  <p:sldSz cx="9144000" cy="6858000" type="screen4x3"/>
  <p:notesSz cx="6858000" cy="9144000"/>
  <p:defaultTextStyle>
    <a:defPPr rtl="0">
      <a:defRPr lang="es-e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489" autoAdjust="0"/>
  </p:normalViewPr>
  <p:slideViewPr>
    <p:cSldViewPr>
      <p:cViewPr varScale="1">
        <p:scale>
          <a:sx n="114" d="100"/>
          <a:sy n="114" d="100"/>
        </p:scale>
        <p:origin x="1506"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0" d="100"/>
          <a:sy n="90" d="100"/>
        </p:scale>
        <p:origin x="30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E3CB2973-D336-452B-B4A0-21633269AD61}" type="datetime1">
              <a:rPr lang="es-ES" smtClean="0"/>
              <a:t>02/10/2018</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E322BB-75AD-4A1E-9661-2724167329F0}" type="slidenum">
              <a:rPr lang="es-ES"/>
              <a:t>‹Nº›</a:t>
            </a:fld>
            <a:endParaRPr lang="es-ES" dirty="0"/>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0-02T20:50:01.194"/>
    </inkml:context>
    <inkml:brush xml:id="br0">
      <inkml:brushProperty name="width" value="0.05" units="cm"/>
      <inkml:brushProperty name="height" value="0.05" units="cm"/>
      <inkml:brushProperty name="ignorePressure" value="1"/>
    </inkml:brush>
  </inkml:definitions>
  <inkml:trace contextRef="#ctx0" brushRef="#br0">0 2,'7'0,"10"-1,0 1,0 0,0 1,0 1,0 0,-1 2,1 0,-1 0,0 2,0 0,5 3,-6-2,1 0,-1 1,-1 1,1 0,-1 1,-1 0,0 1,-1 1,0 0,0 1,-2 0,1 0,-2 1,0 1,2 3,85 119,-85-126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E49374-290D-4505-AD62-0903668B55D3}" type="datetime1">
              <a:rPr lang="es-ES" noProof="0" smtClean="0"/>
              <a:pPr/>
              <a:t>02/10/2018</a:t>
            </a:fld>
            <a:endParaRPr lang="es-ES" noProof="0" dirty="0"/>
          </a:p>
        </p:txBody>
      </p:sp>
      <p:sp>
        <p:nvSpPr>
          <p:cNvPr id="4" name="Marcador de posición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B045B7DE-1198-4F2F-B574-CA8CAE341642}" type="slidenum">
              <a:rPr lang="es-ES" noProof="0"/>
              <a:t>‹Nº›</a:t>
            </a:fld>
            <a:endParaRPr lang="es-ES" noProof="0" dirty="0"/>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B045B7DE-1198-4F2F-B574-CA8CAE341642}" type="slidenum">
              <a:rPr lang="es-ES" smtClean="0"/>
              <a:t>1</a:t>
            </a:fld>
            <a:endParaRPr lang="es-ES" dirty="0"/>
          </a:p>
        </p:txBody>
      </p:sp>
    </p:spTree>
    <p:extLst>
      <p:ext uri="{BB962C8B-B14F-4D97-AF65-F5344CB8AC3E}">
        <p14:creationId xmlns:p14="http://schemas.microsoft.com/office/powerpoint/2010/main" val="2698849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cuadrados"/>
          <p:cNvGrpSpPr/>
          <p:nvPr/>
        </p:nvGrpSpPr>
        <p:grpSpPr>
          <a:xfrm>
            <a:off x="1" y="1135746"/>
            <a:ext cx="1217066" cy="799981"/>
            <a:chOff x="0" y="452558"/>
            <a:chExt cx="914400" cy="524182"/>
          </a:xfrm>
        </p:grpSpPr>
        <p:sp>
          <p:nvSpPr>
            <p:cNvPr id="8" name="Rectángulo redondeado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9" name="Rectángulo redondeado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10" name="Rectángulo con las esquinas de un lado redondeadas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grpSp>
      <p:sp>
        <p:nvSpPr>
          <p:cNvPr id="2" name="Título 1"/>
          <p:cNvSpPr>
            <a:spLocks noGrp="1"/>
          </p:cNvSpPr>
          <p:nvPr>
            <p:ph type="ctrTitle"/>
          </p:nvPr>
        </p:nvSpPr>
        <p:spPr>
          <a:xfrm>
            <a:off x="1371601" y="362396"/>
            <a:ext cx="6858000" cy="1676400"/>
          </a:xfrm>
        </p:spPr>
        <p:txBody>
          <a:bodyPr rtlCol="0">
            <a:noAutofit/>
          </a:bodyPr>
          <a:lstStyle>
            <a:lvl1pPr algn="l" defTabSz="914240" rtl="0" eaLnBrk="1" latinLnBrk="0" hangingPunct="1">
              <a:lnSpc>
                <a:spcPct val="100000"/>
              </a:lnSpc>
              <a:spcBef>
                <a:spcPct val="0"/>
              </a:spcBef>
              <a:buNone/>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3" name="Subtítulo 2"/>
          <p:cNvSpPr>
            <a:spLocks noGrp="1"/>
          </p:cNvSpPr>
          <p:nvPr>
            <p:ph type="subTitle" idx="1"/>
          </p:nvPr>
        </p:nvSpPr>
        <p:spPr>
          <a:xfrm>
            <a:off x="1371601" y="2089595"/>
            <a:ext cx="6858000" cy="886344"/>
          </a:xfrm>
        </p:spPr>
        <p:txBody>
          <a:bodyPr rtlCol="0">
            <a:normAutofit/>
          </a:bodyPr>
          <a:lstStyle>
            <a:lvl1pPr marL="0" indent="0" algn="l">
              <a:buNone/>
              <a:defRPr sz="2100">
                <a:solidFill>
                  <a:schemeClr val="accent1">
                    <a:lumMod val="75000"/>
                  </a:schemeClr>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4" name="Marcador de posición de fecha 3"/>
          <p:cNvSpPr>
            <a:spLocks noGrp="1"/>
          </p:cNvSpPr>
          <p:nvPr>
            <p:ph type="dt" sz="half" idx="10"/>
          </p:nvPr>
        </p:nvSpPr>
        <p:spPr/>
        <p:txBody>
          <a:bodyPr rtlCol="0"/>
          <a:lstStyle>
            <a:lvl1pPr>
              <a:defRPr/>
            </a:lvl1pPr>
          </a:lstStyle>
          <a:p>
            <a:fld id="{AA4C951F-3B9C-425E-9DD8-327B34527B11}" type="datetime1">
              <a:rPr lang="es-ES" noProof="0" smtClean="0"/>
              <a:pPr/>
              <a:t>02/10/2018</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11" name="Imagen 10">
            <a:extLst>
              <a:ext uri="{FF2B5EF4-FFF2-40B4-BE49-F238E27FC236}">
                <a16:creationId xmlns:a16="http://schemas.microsoft.com/office/drawing/2014/main" id="{CDB53FB7-CB2B-4595-9C51-8C3B3E6455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707952" y="2842545"/>
            <a:ext cx="1988646" cy="569269"/>
          </a:xfrm>
          <a:prstGeom prst="rect">
            <a:avLst/>
          </a:prstGeom>
        </p:spPr>
      </p:pic>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lvl1pPr algn="l" defTabSz="914240" rtl="0" eaLnBrk="1" latinLnBrk="0" hangingPunct="1">
              <a:lnSpc>
                <a:spcPct val="100000"/>
              </a:lnSpc>
              <a:spcBef>
                <a:spcPct val="0"/>
              </a:spcBef>
              <a:buNone/>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lvl5pPr>
              <a:defRPr/>
            </a:lvl5pPr>
            <a:lvl6pPr>
              <a:defRPr/>
            </a:lvl6pPr>
            <a:lvl7pPr>
              <a:defRPr/>
            </a:lvl7pPr>
            <a:lvl8pPr>
              <a:defRPr baseline="0"/>
            </a:lvl8pPr>
            <a:lvl9pPr>
              <a:defRPr baseline="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4" name="Marcador de posición de fecha 3"/>
          <p:cNvSpPr>
            <a:spLocks noGrp="1"/>
          </p:cNvSpPr>
          <p:nvPr>
            <p:ph type="dt" sz="half" idx="10"/>
          </p:nvPr>
        </p:nvSpPr>
        <p:spPr/>
        <p:txBody>
          <a:bodyPr rtlCol="0"/>
          <a:lstStyle>
            <a:lvl1pPr>
              <a:defRPr/>
            </a:lvl1pPr>
          </a:lstStyle>
          <a:p>
            <a:fld id="{E6EEB1CD-E5DE-41D9-A4E4-E66759A01C8F}" type="datetime1">
              <a:rPr lang="es-ES" noProof="0" smtClean="0"/>
              <a:pPr/>
              <a:t>02/10/2018</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7" name="Imagen 6">
            <a:extLst>
              <a:ext uri="{FF2B5EF4-FFF2-40B4-BE49-F238E27FC236}">
                <a16:creationId xmlns:a16="http://schemas.microsoft.com/office/drawing/2014/main" id="{4C29A4B2-C499-4434-8D74-FA016828CF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7" name="cuadrados"/>
          <p:cNvGrpSpPr/>
          <p:nvPr/>
        </p:nvGrpSpPr>
        <p:grpSpPr>
          <a:xfrm rot="5400000">
            <a:off x="7056319" y="299320"/>
            <a:ext cx="1063300" cy="393137"/>
            <a:chOff x="0" y="452558"/>
            <a:chExt cx="914400" cy="524182"/>
          </a:xfrm>
        </p:grpSpPr>
        <p:sp>
          <p:nvSpPr>
            <p:cNvPr id="8" name="Rectángulo redondeado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9" name="Rectángulo redondeado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10" name="Rectángulo con las esquinas de un lado redondeadas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grpSp>
      <p:grpSp>
        <p:nvGrpSpPr>
          <p:cNvPr id="15" name="gráfico de la parte inferior"/>
          <p:cNvGrpSpPr/>
          <p:nvPr/>
        </p:nvGrpSpPr>
        <p:grpSpPr>
          <a:xfrm>
            <a:off x="0" y="5395520"/>
            <a:ext cx="9144000" cy="1462483"/>
            <a:chOff x="0" y="4046638"/>
            <a:chExt cx="9144000" cy="1096862"/>
          </a:xfrm>
        </p:grpSpPr>
        <p:sp>
          <p:nvSpPr>
            <p:cNvPr id="16" name="Forma libre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17" name="Rectángulo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sz="1800" noProof="0" dirty="0"/>
            </a:p>
          </p:txBody>
        </p:sp>
      </p:grpSp>
      <p:sp>
        <p:nvSpPr>
          <p:cNvPr id="2" name="Título vertical 1"/>
          <p:cNvSpPr>
            <a:spLocks noGrp="1"/>
          </p:cNvSpPr>
          <p:nvPr>
            <p:ph type="title" orient="vert"/>
          </p:nvPr>
        </p:nvSpPr>
        <p:spPr>
          <a:xfrm>
            <a:off x="7315200" y="1150517"/>
            <a:ext cx="1371600" cy="5021685"/>
          </a:xfrm>
        </p:spPr>
        <p:txBody>
          <a:bodyPr vert="eaVert" rtlCol="0"/>
          <a:lstStyle>
            <a:lvl1pPr>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3" name="Marcador de texto vertical 2"/>
          <p:cNvSpPr>
            <a:spLocks noGrp="1"/>
          </p:cNvSpPr>
          <p:nvPr>
            <p:ph type="body" orient="vert" idx="1"/>
          </p:nvPr>
        </p:nvSpPr>
        <p:spPr>
          <a:xfrm>
            <a:off x="914400" y="1150517"/>
            <a:ext cx="6172200" cy="5021685"/>
          </a:xfrm>
        </p:spPr>
        <p:txBody>
          <a:bodyPr vert="eaVert" rtlCol="0"/>
          <a:lstStyle>
            <a:lvl5pPr>
              <a:defRPr/>
            </a:lvl5pPr>
            <a:lvl6pPr>
              <a:defRPr/>
            </a:lvl6pPr>
            <a:lvl7pPr>
              <a:defRPr/>
            </a:lvl7pPr>
            <a:lvl8pPr>
              <a:defRPr baseline="0"/>
            </a:lvl8pPr>
            <a:lvl9pPr>
              <a:defRPr baseline="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4" name="Marcador de posición de fecha 3"/>
          <p:cNvSpPr>
            <a:spLocks noGrp="1"/>
          </p:cNvSpPr>
          <p:nvPr>
            <p:ph type="dt" sz="half" idx="10"/>
          </p:nvPr>
        </p:nvSpPr>
        <p:spPr/>
        <p:txBody>
          <a:bodyPr rtlCol="0"/>
          <a:lstStyle>
            <a:lvl1pPr>
              <a:defRPr/>
            </a:lvl1pPr>
          </a:lstStyle>
          <a:p>
            <a:fld id="{9743458B-2432-4352-9935-B96DA5E96F0D}" type="datetime1">
              <a:rPr lang="es-ES" noProof="0" smtClean="0"/>
              <a:pPr/>
              <a:t>02/10/2018</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14" name="Imagen 13">
            <a:extLst>
              <a:ext uri="{FF2B5EF4-FFF2-40B4-BE49-F238E27FC236}">
                <a16:creationId xmlns:a16="http://schemas.microsoft.com/office/drawing/2014/main" id="{2281C026-2D15-44B8-B8AF-C6155A7225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lvl1pPr algn="l" defTabSz="914240" rtl="0" eaLnBrk="1" latinLnBrk="0" hangingPunct="1">
              <a:lnSpc>
                <a:spcPct val="100000"/>
              </a:lnSpc>
              <a:spcBef>
                <a:spcPct val="0"/>
              </a:spcBef>
              <a:buNone/>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3" name="Marcador de contenido 2"/>
          <p:cNvSpPr>
            <a:spLocks noGrp="1"/>
          </p:cNvSpPr>
          <p:nvPr>
            <p:ph idx="1"/>
          </p:nvPr>
        </p:nvSpPr>
        <p:spPr/>
        <p:txBody>
          <a:bodyPr rtlCol="0"/>
          <a:lstStyle>
            <a:lvl5pPr>
              <a:defRPr/>
            </a:lvl5pPr>
            <a:lvl6pPr>
              <a:defRPr/>
            </a:lvl6pPr>
            <a:lvl7pPr>
              <a:defRPr/>
            </a:lvl7pPr>
            <a:lvl8pPr>
              <a:defRPr/>
            </a:lvl8pPr>
            <a:lvl9pPr>
              <a:defRPr/>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ie de página 4"/>
          <p:cNvSpPr>
            <a:spLocks noGrp="1"/>
          </p:cNvSpPr>
          <p:nvPr>
            <p:ph type="ftr" sz="quarter" idx="11"/>
          </p:nvPr>
        </p:nvSpPr>
        <p:spPr/>
        <p:txBody>
          <a:bodyPr rtlCol="0"/>
          <a:lstStyle/>
          <a:p>
            <a:pPr rtl="0"/>
            <a:r>
              <a:rPr lang="es-ES" noProof="0" dirty="0"/>
              <a:t>Agregar un pie de página</a:t>
            </a:r>
          </a:p>
        </p:txBody>
      </p:sp>
      <p:sp>
        <p:nvSpPr>
          <p:cNvPr id="4" name="Marcador de posición de fecha 3"/>
          <p:cNvSpPr>
            <a:spLocks noGrp="1"/>
          </p:cNvSpPr>
          <p:nvPr>
            <p:ph type="dt" sz="half" idx="10"/>
          </p:nvPr>
        </p:nvSpPr>
        <p:spPr/>
        <p:txBody>
          <a:bodyPr rtlCol="0"/>
          <a:lstStyle>
            <a:lvl1pPr>
              <a:defRPr/>
            </a:lvl1pPr>
          </a:lstStyle>
          <a:p>
            <a:fld id="{E7F16B97-2C80-4474-AC9F-E613C3D14EDF}" type="datetime1">
              <a:rPr lang="es-ES" noProof="0" smtClean="0"/>
              <a:pPr/>
              <a:t>02/10/2018</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7" name="Imagen 6">
            <a:extLst>
              <a:ext uri="{FF2B5EF4-FFF2-40B4-BE49-F238E27FC236}">
                <a16:creationId xmlns:a16="http://schemas.microsoft.com/office/drawing/2014/main" id="{98ACEBD2-56C5-4D72-9CC4-9B09813996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7" name="cuadrados"/>
          <p:cNvGrpSpPr/>
          <p:nvPr/>
        </p:nvGrpSpPr>
        <p:grpSpPr>
          <a:xfrm>
            <a:off x="1" y="3124415"/>
            <a:ext cx="1217066" cy="805061"/>
            <a:chOff x="0" y="2343311"/>
            <a:chExt cx="1217066" cy="603796"/>
          </a:xfrm>
        </p:grpSpPr>
        <p:sp>
          <p:nvSpPr>
            <p:cNvPr id="8" name="Rectángulo redondeado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9" name="Rectángulo redondeado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10" name="Rectángulo con las esquinas de un lado redondeadas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grpSp>
      <p:grpSp>
        <p:nvGrpSpPr>
          <p:cNvPr id="19" name="gráfico de la parte inferior"/>
          <p:cNvGrpSpPr/>
          <p:nvPr/>
        </p:nvGrpSpPr>
        <p:grpSpPr>
          <a:xfrm>
            <a:off x="0" y="5409219"/>
            <a:ext cx="9144000" cy="1462483"/>
            <a:chOff x="0" y="4056912"/>
            <a:chExt cx="9144000" cy="1096862"/>
          </a:xfrm>
        </p:grpSpPr>
        <p:sp>
          <p:nvSpPr>
            <p:cNvPr id="20" name="Forma libre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21" name="Rectángulo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sz="1800" noProof="0" dirty="0"/>
            </a:p>
          </p:txBody>
        </p:sp>
      </p:grpSp>
      <p:sp>
        <p:nvSpPr>
          <p:cNvPr id="2" name="Título 1"/>
          <p:cNvSpPr>
            <a:spLocks noGrp="1"/>
          </p:cNvSpPr>
          <p:nvPr>
            <p:ph type="title"/>
          </p:nvPr>
        </p:nvSpPr>
        <p:spPr>
          <a:xfrm>
            <a:off x="1371601" y="1932521"/>
            <a:ext cx="6858000" cy="2105367"/>
          </a:xfrm>
        </p:spPr>
        <p:txBody>
          <a:bodyPr rtlCol="0" anchor="b">
            <a:normAutofit/>
          </a:bodyPr>
          <a:lstStyle>
            <a:lvl1pPr algn="l" defTabSz="914240" rtl="0" eaLnBrk="1" latinLnBrk="0" hangingPunct="1">
              <a:lnSpc>
                <a:spcPct val="100000"/>
              </a:lnSpc>
              <a:spcBef>
                <a:spcPct val="0"/>
              </a:spcBef>
              <a:buNone/>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3" name="Marcador de texto 2"/>
          <p:cNvSpPr>
            <a:spLocks noGrp="1"/>
          </p:cNvSpPr>
          <p:nvPr>
            <p:ph type="body" idx="1"/>
          </p:nvPr>
        </p:nvSpPr>
        <p:spPr>
          <a:xfrm>
            <a:off x="1371601" y="4084267"/>
            <a:ext cx="6858000" cy="933297"/>
          </a:xfrm>
        </p:spPr>
        <p:txBody>
          <a:bodyPr rtlCol="0" anchor="t">
            <a:normAutofit/>
          </a:bodyPr>
          <a:lstStyle>
            <a:lvl1pPr marL="0" indent="0">
              <a:buNone/>
              <a:defRPr sz="2100">
                <a:solidFill>
                  <a:schemeClr val="accent1">
                    <a:lumMod val="75000"/>
                  </a:schemeClr>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80"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rtl="0"/>
            <a:r>
              <a:rPr lang="es-ES" noProof="0"/>
              <a:t>Editar los estilos de texto del patrón</a:t>
            </a:r>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4" name="Marcador de posición de fecha 3"/>
          <p:cNvSpPr>
            <a:spLocks noGrp="1"/>
          </p:cNvSpPr>
          <p:nvPr>
            <p:ph type="dt" sz="half" idx="10"/>
          </p:nvPr>
        </p:nvSpPr>
        <p:spPr/>
        <p:txBody>
          <a:bodyPr rtlCol="0"/>
          <a:lstStyle>
            <a:lvl1pPr>
              <a:defRPr/>
            </a:lvl1pPr>
          </a:lstStyle>
          <a:p>
            <a:fld id="{9865AD35-AD62-477B-90DE-02A8AF84A389}" type="datetime1">
              <a:rPr lang="es-ES" noProof="0" smtClean="0"/>
              <a:pPr/>
              <a:t>02/10/2018</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14" name="Imagen 13">
            <a:extLst>
              <a:ext uri="{FF2B5EF4-FFF2-40B4-BE49-F238E27FC236}">
                <a16:creationId xmlns:a16="http://schemas.microsoft.com/office/drawing/2014/main" id="{7D51A4A4-4197-4747-9D69-D05D5214F8A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697636" y="1647887"/>
            <a:ext cx="1988646" cy="569269"/>
          </a:xfrm>
          <a:prstGeom prst="rect">
            <a:avLst/>
          </a:prstGeom>
        </p:spPr>
      </p:pic>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56282" y="152400"/>
            <a:ext cx="7315200" cy="1295400"/>
          </a:xfrm>
        </p:spPr>
        <p:txBody>
          <a:bodyPr rtlCol="0">
            <a:normAutofit/>
          </a:bodyPr>
          <a:lstStyle>
            <a:lvl1pPr algn="l" defTabSz="914240" rtl="0" eaLnBrk="1" latinLnBrk="0" hangingPunct="1">
              <a:spcBef>
                <a:spcPct val="0"/>
              </a:spcBef>
              <a:buNone/>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3" name="Marcador de contenido 2"/>
          <p:cNvSpPr>
            <a:spLocks noGrp="1"/>
          </p:cNvSpPr>
          <p:nvPr>
            <p:ph sz="half" idx="1"/>
          </p:nvPr>
        </p:nvSpPr>
        <p:spPr>
          <a:xfrm>
            <a:off x="856282" y="1600200"/>
            <a:ext cx="3657600" cy="4572000"/>
          </a:xfrm>
        </p:spPr>
        <p:txBody>
          <a:bodyPr rtlCol="0">
            <a:normAutofit/>
          </a:bodyPr>
          <a:lstStyle>
            <a:lvl1pPr>
              <a:defRPr sz="2100"/>
            </a:lvl1pPr>
            <a:lvl2pPr>
              <a:defRPr sz="1800"/>
            </a:lvl2pPr>
            <a:lvl3pPr>
              <a:defRPr sz="1500"/>
            </a:lvl3pPr>
            <a:lvl4pPr>
              <a:defRPr sz="1500"/>
            </a:lvl4pPr>
            <a:lvl5pPr>
              <a:defRPr sz="1500"/>
            </a:lvl5pPr>
            <a:lvl6pPr>
              <a:defRPr sz="1500"/>
            </a:lvl6pPr>
            <a:lvl7pPr>
              <a:defRPr sz="1500"/>
            </a:lvl7pPr>
            <a:lvl8pPr>
              <a:defRPr sz="1500"/>
            </a:lvl8pPr>
            <a:lvl9pPr>
              <a:defRPr sz="15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4572000" y="1600200"/>
            <a:ext cx="3657600" cy="4572000"/>
          </a:xfrm>
        </p:spPr>
        <p:txBody>
          <a:bodyPr rtlCol="0">
            <a:normAutofit/>
          </a:bodyPr>
          <a:lstStyle>
            <a:lvl1pPr>
              <a:defRPr sz="2100"/>
            </a:lvl1pPr>
            <a:lvl2pPr>
              <a:defRPr sz="1800"/>
            </a:lvl2pPr>
            <a:lvl3pPr>
              <a:defRPr sz="1500"/>
            </a:lvl3pPr>
            <a:lvl4pPr>
              <a:defRPr sz="1500"/>
            </a:lvl4pPr>
            <a:lvl5pPr>
              <a:defRPr sz="1500"/>
            </a:lvl5pPr>
            <a:lvl6pPr>
              <a:defRPr sz="1500"/>
            </a:lvl6pPr>
            <a:lvl7pPr>
              <a:defRPr sz="1500"/>
            </a:lvl7pPr>
            <a:lvl8pPr>
              <a:defRPr sz="1500"/>
            </a:lvl8pPr>
            <a:lvl9pPr>
              <a:defRPr sz="15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6" name="Marcador de pie de página 5"/>
          <p:cNvSpPr>
            <a:spLocks noGrp="1"/>
          </p:cNvSpPr>
          <p:nvPr>
            <p:ph type="ftr" sz="quarter" idx="11"/>
          </p:nvPr>
        </p:nvSpPr>
        <p:spPr/>
        <p:txBody>
          <a:bodyPr rtlCol="0"/>
          <a:lstStyle/>
          <a:p>
            <a:pPr rtl="0"/>
            <a:r>
              <a:rPr lang="es-ES" noProof="0" dirty="0"/>
              <a:t>Agregar un pie de página</a:t>
            </a:r>
          </a:p>
        </p:txBody>
      </p:sp>
      <p:sp>
        <p:nvSpPr>
          <p:cNvPr id="5" name="Marcador de posición de fecha 4"/>
          <p:cNvSpPr>
            <a:spLocks noGrp="1"/>
          </p:cNvSpPr>
          <p:nvPr>
            <p:ph type="dt" sz="half" idx="10"/>
          </p:nvPr>
        </p:nvSpPr>
        <p:spPr/>
        <p:txBody>
          <a:bodyPr rtlCol="0"/>
          <a:lstStyle>
            <a:lvl1pPr>
              <a:defRPr/>
            </a:lvl1pPr>
          </a:lstStyle>
          <a:p>
            <a:fld id="{B37F741B-C8D3-4A24-ACF1-9BF4C6246480}" type="datetime1">
              <a:rPr lang="es-ES" noProof="0" smtClean="0"/>
              <a:pPr/>
              <a:t>02/10/2018</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8" name="Imagen 7">
            <a:extLst>
              <a:ext uri="{FF2B5EF4-FFF2-40B4-BE49-F238E27FC236}">
                <a16:creationId xmlns:a16="http://schemas.microsoft.com/office/drawing/2014/main" id="{7F10D149-C968-428D-9A62-B9C1DC9F70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56282" y="152400"/>
            <a:ext cx="7315200" cy="1295400"/>
          </a:xfrm>
        </p:spPr>
        <p:txBody>
          <a:bodyPr rtlCol="0">
            <a:normAutofit/>
          </a:bodyPr>
          <a:lstStyle>
            <a:lvl1pPr algn="l" defTabSz="914240" rtl="0" eaLnBrk="1" latinLnBrk="0" hangingPunct="1">
              <a:lnSpc>
                <a:spcPct val="100000"/>
              </a:lnSpc>
              <a:spcBef>
                <a:spcPct val="0"/>
              </a:spcBef>
              <a:buNone/>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3" name="Marcador de texto 2"/>
          <p:cNvSpPr>
            <a:spLocks noGrp="1"/>
          </p:cNvSpPr>
          <p:nvPr>
            <p:ph type="body" idx="1"/>
          </p:nvPr>
        </p:nvSpPr>
        <p:spPr>
          <a:xfrm>
            <a:off x="856282" y="1524003"/>
            <a:ext cx="3657600" cy="816429"/>
          </a:xfrm>
        </p:spPr>
        <p:txBody>
          <a:bodyPr rtlCol="0" anchor="ctr">
            <a:normAutofit/>
          </a:bodyPr>
          <a:lstStyle>
            <a:lvl1pPr marL="0" indent="0">
              <a:buNone/>
              <a:defRPr sz="2100" b="0">
                <a:solidFill>
                  <a:schemeClr val="accent1">
                    <a:lumMod val="75000"/>
                  </a:schemeClr>
                </a:solidFill>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rtl="0"/>
            <a:r>
              <a:rPr lang="es-ES" noProof="0"/>
              <a:t>Editar los estilos de texto del patrón</a:t>
            </a:r>
          </a:p>
        </p:txBody>
      </p:sp>
      <p:sp>
        <p:nvSpPr>
          <p:cNvPr id="4" name="Marcador de posición de contenido 3"/>
          <p:cNvSpPr>
            <a:spLocks noGrp="1"/>
          </p:cNvSpPr>
          <p:nvPr>
            <p:ph sz="half" idx="2"/>
          </p:nvPr>
        </p:nvSpPr>
        <p:spPr>
          <a:xfrm>
            <a:off x="856282" y="2413003"/>
            <a:ext cx="3657600" cy="3759199"/>
          </a:xfrm>
        </p:spPr>
        <p:txBody>
          <a:bodyPr rtlCol="0">
            <a:normAutofit/>
          </a:bodyPr>
          <a:lstStyle>
            <a:lvl1pPr>
              <a:defRPr sz="2100"/>
            </a:lvl1pPr>
            <a:lvl2pPr>
              <a:defRPr sz="1800"/>
            </a:lvl2pPr>
            <a:lvl3pPr>
              <a:defRPr sz="1500"/>
            </a:lvl3pPr>
            <a:lvl4pPr>
              <a:defRPr sz="1500"/>
            </a:lvl4pPr>
            <a:lvl5pPr>
              <a:defRPr sz="1500"/>
            </a:lvl5pPr>
            <a:lvl6pPr>
              <a:defRPr sz="1500"/>
            </a:lvl6pPr>
            <a:lvl7pPr>
              <a:defRPr sz="1500"/>
            </a:lvl7pPr>
            <a:lvl8pPr>
              <a:defRPr sz="1500" baseline="0"/>
            </a:lvl8pPr>
            <a:lvl9pPr>
              <a:defRPr sz="1500" baseline="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4572000" y="1524003"/>
            <a:ext cx="3657600" cy="816429"/>
          </a:xfrm>
        </p:spPr>
        <p:txBody>
          <a:bodyPr rtlCol="0" anchor="ctr">
            <a:normAutofit/>
          </a:bodyPr>
          <a:lstStyle>
            <a:lvl1pPr marL="0" indent="0">
              <a:buNone/>
              <a:defRPr sz="2100" b="0">
                <a:solidFill>
                  <a:schemeClr val="accent1">
                    <a:lumMod val="75000"/>
                  </a:schemeClr>
                </a:solidFill>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rtl="0"/>
            <a:r>
              <a:rPr lang="es-ES" noProof="0"/>
              <a:t>Editar los estilos de texto del patrón</a:t>
            </a:r>
          </a:p>
        </p:txBody>
      </p:sp>
      <p:sp>
        <p:nvSpPr>
          <p:cNvPr id="6" name="Marcador de posición de contenido 5"/>
          <p:cNvSpPr>
            <a:spLocks noGrp="1"/>
          </p:cNvSpPr>
          <p:nvPr>
            <p:ph sz="quarter" idx="4"/>
          </p:nvPr>
        </p:nvSpPr>
        <p:spPr>
          <a:xfrm>
            <a:off x="4572000" y="2413003"/>
            <a:ext cx="3657600" cy="3759199"/>
          </a:xfrm>
        </p:spPr>
        <p:txBody>
          <a:bodyPr rtlCol="0">
            <a:normAutofit/>
          </a:bodyPr>
          <a:lstStyle>
            <a:lvl1pPr>
              <a:defRPr sz="2100"/>
            </a:lvl1pPr>
            <a:lvl2pPr>
              <a:defRPr sz="1800"/>
            </a:lvl2pPr>
            <a:lvl3pPr>
              <a:defRPr sz="1500"/>
            </a:lvl3pPr>
            <a:lvl4pPr>
              <a:defRPr sz="1500"/>
            </a:lvl4pPr>
            <a:lvl5pPr>
              <a:defRPr sz="1500"/>
            </a:lvl5pPr>
            <a:lvl6pPr>
              <a:defRPr sz="1500"/>
            </a:lvl6pPr>
            <a:lvl7pPr>
              <a:defRPr sz="1500"/>
            </a:lvl7pPr>
            <a:lvl8pPr>
              <a:defRPr sz="1500" baseline="0"/>
            </a:lvl8pPr>
            <a:lvl9pPr>
              <a:defRPr sz="1500" baseline="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Marcador de pie de página 7"/>
          <p:cNvSpPr>
            <a:spLocks noGrp="1"/>
          </p:cNvSpPr>
          <p:nvPr>
            <p:ph type="ftr" sz="quarter" idx="11"/>
          </p:nvPr>
        </p:nvSpPr>
        <p:spPr/>
        <p:txBody>
          <a:bodyPr rtlCol="0"/>
          <a:lstStyle/>
          <a:p>
            <a:pPr rtl="0"/>
            <a:r>
              <a:rPr lang="es-ES" noProof="0" dirty="0"/>
              <a:t>Agregar un pie de página</a:t>
            </a:r>
          </a:p>
        </p:txBody>
      </p:sp>
      <p:sp>
        <p:nvSpPr>
          <p:cNvPr id="7" name="Marcador de posición de fecha 6"/>
          <p:cNvSpPr>
            <a:spLocks noGrp="1"/>
          </p:cNvSpPr>
          <p:nvPr>
            <p:ph type="dt" sz="half" idx="10"/>
          </p:nvPr>
        </p:nvSpPr>
        <p:spPr/>
        <p:txBody>
          <a:bodyPr rtlCol="0"/>
          <a:lstStyle>
            <a:lvl1pPr>
              <a:defRPr/>
            </a:lvl1pPr>
          </a:lstStyle>
          <a:p>
            <a:fld id="{0431DDD2-8E64-4FC3-A335-AF2EF394E5BE}" type="datetime1">
              <a:rPr lang="es-ES" noProof="0" smtClean="0"/>
              <a:pPr/>
              <a:t>02/10/2018</a:t>
            </a:fld>
            <a:endParaRPr lang="es-ES" noProof="0" dirty="0"/>
          </a:p>
        </p:txBody>
      </p:sp>
      <p:sp>
        <p:nvSpPr>
          <p:cNvPr id="9" name="Marcador de posición de número de diapositiva 8"/>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10" name="Imagen 9">
            <a:extLst>
              <a:ext uri="{FF2B5EF4-FFF2-40B4-BE49-F238E27FC236}">
                <a16:creationId xmlns:a16="http://schemas.microsoft.com/office/drawing/2014/main" id="{4B5714DD-E342-4DE9-BD49-0A4885E5BA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lvl1pPr algn="l" defTabSz="914240" rtl="0" eaLnBrk="1" latinLnBrk="0" hangingPunct="1">
              <a:lnSpc>
                <a:spcPct val="100000"/>
              </a:lnSpc>
              <a:spcBef>
                <a:spcPct val="0"/>
              </a:spcBef>
              <a:buNone/>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4" name="Marcador de pie de página 3"/>
          <p:cNvSpPr>
            <a:spLocks noGrp="1"/>
          </p:cNvSpPr>
          <p:nvPr>
            <p:ph type="ftr" sz="quarter" idx="11"/>
          </p:nvPr>
        </p:nvSpPr>
        <p:spPr/>
        <p:txBody>
          <a:bodyPr rtlCol="0"/>
          <a:lstStyle/>
          <a:p>
            <a:pPr rtl="0"/>
            <a:r>
              <a:rPr lang="es-ES" noProof="0" dirty="0"/>
              <a:t>Agregar un pie de página</a:t>
            </a:r>
          </a:p>
        </p:txBody>
      </p:sp>
      <p:sp>
        <p:nvSpPr>
          <p:cNvPr id="3" name="Marcador de posición de fecha 2"/>
          <p:cNvSpPr>
            <a:spLocks noGrp="1"/>
          </p:cNvSpPr>
          <p:nvPr>
            <p:ph type="dt" sz="half" idx="10"/>
          </p:nvPr>
        </p:nvSpPr>
        <p:spPr/>
        <p:txBody>
          <a:bodyPr rtlCol="0"/>
          <a:lstStyle>
            <a:lvl1pPr>
              <a:defRPr/>
            </a:lvl1pPr>
          </a:lstStyle>
          <a:p>
            <a:fld id="{2B28FCF6-46E4-41BD-AD14-76583AC6225D}" type="datetime1">
              <a:rPr lang="es-ES" noProof="0" smtClean="0"/>
              <a:pPr/>
              <a:t>02/10/2018</a:t>
            </a:fld>
            <a:endParaRPr lang="es-ES" noProof="0" dirty="0"/>
          </a:p>
        </p:txBody>
      </p:sp>
      <p:sp>
        <p:nvSpPr>
          <p:cNvPr id="5" name="Marcador de posición de número de diapositiva 4"/>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6" name="Imagen 5">
            <a:extLst>
              <a:ext uri="{FF2B5EF4-FFF2-40B4-BE49-F238E27FC236}">
                <a16:creationId xmlns:a16="http://schemas.microsoft.com/office/drawing/2014/main" id="{EA2E567E-7F93-4D83-BD49-33258E0237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grpSp>
        <p:nvGrpSpPr>
          <p:cNvPr id="8" name="gráfico de la parte inferior"/>
          <p:cNvGrpSpPr/>
          <p:nvPr/>
        </p:nvGrpSpPr>
        <p:grpSpPr>
          <a:xfrm>
            <a:off x="0" y="5409219"/>
            <a:ext cx="9144000" cy="1462483"/>
            <a:chOff x="0" y="4056912"/>
            <a:chExt cx="9144000" cy="1096862"/>
          </a:xfrm>
        </p:grpSpPr>
        <p:sp>
          <p:nvSpPr>
            <p:cNvPr id="9" name="Forma libre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10" name="Rectángulo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sz="1800" noProof="0" dirty="0"/>
            </a:p>
          </p:txBody>
        </p:sp>
      </p:grpSp>
      <p:sp>
        <p:nvSpPr>
          <p:cNvPr id="3" name="Marcador de posición de pie de página 2"/>
          <p:cNvSpPr>
            <a:spLocks noGrp="1"/>
          </p:cNvSpPr>
          <p:nvPr>
            <p:ph type="ftr" sz="quarter" idx="11"/>
          </p:nvPr>
        </p:nvSpPr>
        <p:spPr/>
        <p:txBody>
          <a:bodyPr rtlCol="0"/>
          <a:lstStyle/>
          <a:p>
            <a:pPr rtl="0"/>
            <a:r>
              <a:rPr lang="es-ES" noProof="0" dirty="0"/>
              <a:t>Agregar un pie de página</a:t>
            </a:r>
          </a:p>
        </p:txBody>
      </p:sp>
      <p:sp>
        <p:nvSpPr>
          <p:cNvPr id="2" name="Marcador de posición de fecha 1"/>
          <p:cNvSpPr>
            <a:spLocks noGrp="1"/>
          </p:cNvSpPr>
          <p:nvPr>
            <p:ph type="dt" sz="half" idx="10"/>
          </p:nvPr>
        </p:nvSpPr>
        <p:spPr/>
        <p:txBody>
          <a:bodyPr rtlCol="0"/>
          <a:lstStyle>
            <a:lvl1pPr>
              <a:defRPr/>
            </a:lvl1pPr>
          </a:lstStyle>
          <a:p>
            <a:fld id="{6E0A4CFF-CF1D-4571-B388-3A8F6E2AB4C8}" type="datetime1">
              <a:rPr lang="es-ES" smtClean="0"/>
              <a:pPr/>
              <a:t>02/10/2018</a:t>
            </a:fld>
            <a:endParaRPr lang="es-ES" dirty="0"/>
          </a:p>
        </p:txBody>
      </p:sp>
      <p:sp>
        <p:nvSpPr>
          <p:cNvPr id="4" name="Marcador de posición de número de diapositiva 3"/>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11" name="Imagen 10">
            <a:extLst>
              <a:ext uri="{FF2B5EF4-FFF2-40B4-BE49-F238E27FC236}">
                <a16:creationId xmlns:a16="http://schemas.microsoft.com/office/drawing/2014/main" id="{DBE00246-CF30-478B-BDA1-D2CE220ECB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b">
            <a:normAutofit/>
          </a:bodyPr>
          <a:lstStyle>
            <a:lvl1pPr algn="l" defTabSz="914240" rtl="0" eaLnBrk="1" latinLnBrk="0" hangingPunct="1">
              <a:lnSpc>
                <a:spcPct val="100000"/>
              </a:lnSpc>
              <a:spcBef>
                <a:spcPct val="0"/>
              </a:spcBef>
              <a:buNone/>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3" name="Marcador de posición de contenido 2"/>
          <p:cNvSpPr>
            <a:spLocks noGrp="1"/>
          </p:cNvSpPr>
          <p:nvPr>
            <p:ph idx="1"/>
          </p:nvPr>
        </p:nvSpPr>
        <p:spPr>
          <a:xfrm>
            <a:off x="3657601" y="1600200"/>
            <a:ext cx="4572000" cy="4572000"/>
          </a:xfrm>
        </p:spPr>
        <p:txBody>
          <a:bodyPr rtlCol="0">
            <a:normAutofit/>
          </a:bodyPr>
          <a:lstStyle>
            <a:lvl1pPr>
              <a:defRPr sz="2100"/>
            </a:lvl1pPr>
            <a:lvl2pPr>
              <a:defRPr sz="1800"/>
            </a:lvl2pPr>
            <a:lvl3pPr>
              <a:defRPr sz="1500"/>
            </a:lvl3pPr>
            <a:lvl4pPr>
              <a:defRPr sz="1500"/>
            </a:lvl4pPr>
            <a:lvl5pPr>
              <a:defRPr sz="1500"/>
            </a:lvl5pPr>
            <a:lvl6pPr>
              <a:defRPr sz="1500"/>
            </a:lvl6pPr>
            <a:lvl7pPr>
              <a:defRPr sz="1500"/>
            </a:lvl7pPr>
            <a:lvl8pPr>
              <a:defRPr sz="1500"/>
            </a:lvl8pPr>
            <a:lvl9pPr>
              <a:defRPr sz="15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p:cNvSpPr>
            <a:spLocks noGrp="1"/>
          </p:cNvSpPr>
          <p:nvPr>
            <p:ph type="body" sz="half" idx="2"/>
          </p:nvPr>
        </p:nvSpPr>
        <p:spPr>
          <a:xfrm>
            <a:off x="914400" y="1600202"/>
            <a:ext cx="2590800" cy="4571999"/>
          </a:xfrm>
        </p:spPr>
        <p:txBody>
          <a:bodyPr rtlCol="0">
            <a:normAutofit/>
          </a:bodyPr>
          <a:lstStyle>
            <a:lvl1pPr marL="0" indent="0">
              <a:buNone/>
              <a:defRPr sz="2100">
                <a:solidFill>
                  <a:schemeClr val="accent1">
                    <a:lumMod val="75000"/>
                  </a:schemeClr>
                </a:solidFill>
              </a:defRPr>
            </a:lvl1pPr>
            <a:lvl2pPr marL="457120" indent="0">
              <a:buNone/>
              <a:defRPr sz="1200"/>
            </a:lvl2pPr>
            <a:lvl3pPr marL="914240" indent="0">
              <a:buNone/>
              <a:defRPr sz="975"/>
            </a:lvl3pPr>
            <a:lvl4pPr marL="1371360" indent="0">
              <a:buNone/>
              <a:defRPr sz="900"/>
            </a:lvl4pPr>
            <a:lvl5pPr marL="1828480" indent="0">
              <a:buNone/>
              <a:defRPr sz="900"/>
            </a:lvl5pPr>
            <a:lvl6pPr marL="2285600" indent="0">
              <a:buNone/>
              <a:defRPr sz="900"/>
            </a:lvl6pPr>
            <a:lvl7pPr marL="2742720" indent="0">
              <a:buNone/>
              <a:defRPr sz="900"/>
            </a:lvl7pPr>
            <a:lvl8pPr marL="3199840" indent="0">
              <a:buNone/>
              <a:defRPr sz="900"/>
            </a:lvl8pPr>
            <a:lvl9pPr marL="3656960" indent="0">
              <a:buNone/>
              <a:defRPr sz="900"/>
            </a:lvl9pPr>
          </a:lstStyle>
          <a:p>
            <a:pPr lvl="0" rtl="0"/>
            <a:r>
              <a:rPr lang="es-ES" noProof="0"/>
              <a:t>Editar los estilos de texto del patrón</a:t>
            </a:r>
          </a:p>
        </p:txBody>
      </p:sp>
      <p:sp>
        <p:nvSpPr>
          <p:cNvPr id="6" name="Marcador de pie de página 5"/>
          <p:cNvSpPr>
            <a:spLocks noGrp="1"/>
          </p:cNvSpPr>
          <p:nvPr>
            <p:ph type="ftr" sz="quarter" idx="11"/>
          </p:nvPr>
        </p:nvSpPr>
        <p:spPr/>
        <p:txBody>
          <a:bodyPr rtlCol="0"/>
          <a:lstStyle/>
          <a:p>
            <a:pPr rtl="0"/>
            <a:r>
              <a:rPr lang="es-ES" noProof="0" dirty="0"/>
              <a:t>Agregar un pie de página</a:t>
            </a:r>
          </a:p>
        </p:txBody>
      </p:sp>
      <p:sp>
        <p:nvSpPr>
          <p:cNvPr id="5" name="Marcador de posición de fecha 4"/>
          <p:cNvSpPr>
            <a:spLocks noGrp="1"/>
          </p:cNvSpPr>
          <p:nvPr>
            <p:ph type="dt" sz="half" idx="10"/>
          </p:nvPr>
        </p:nvSpPr>
        <p:spPr/>
        <p:txBody>
          <a:bodyPr rtlCol="0"/>
          <a:lstStyle>
            <a:lvl1pPr>
              <a:defRPr/>
            </a:lvl1pPr>
          </a:lstStyle>
          <a:p>
            <a:fld id="{06A70FE6-92D4-4980-AB39-764E33E298B9}" type="datetime1">
              <a:rPr lang="es-ES" noProof="0" smtClean="0"/>
              <a:pPr/>
              <a:t>02/10/2018</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8" name="Imagen 7">
            <a:extLst>
              <a:ext uri="{FF2B5EF4-FFF2-40B4-BE49-F238E27FC236}">
                <a16:creationId xmlns:a16="http://schemas.microsoft.com/office/drawing/2014/main" id="{B57A60AD-4658-48C7-A80E-B0F939B440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b">
            <a:normAutofit/>
          </a:bodyPr>
          <a:lstStyle>
            <a:lvl1pPr algn="l" defTabSz="914240" rtl="0" eaLnBrk="1" latinLnBrk="0" hangingPunct="1">
              <a:lnSpc>
                <a:spcPct val="100000"/>
              </a:lnSpc>
              <a:spcBef>
                <a:spcPct val="0"/>
              </a:spcBef>
              <a:buNone/>
              <a:defRPr lang="es-ES" sz="2400" i="1" kern="1200" noProof="0" dirty="0">
                <a:solidFill>
                  <a:srgbClr val="00B050"/>
                </a:solidFill>
                <a:latin typeface="Bahnschrift SemiBold" panose="020B0502040204020203" pitchFamily="34" charset="0"/>
                <a:ea typeface="+mj-ea"/>
                <a:cs typeface="David" panose="020B0604020202020204" pitchFamily="34" charset="-79"/>
              </a:defRPr>
            </a:lvl1pPr>
          </a:lstStyle>
          <a:p>
            <a:pPr rtl="0"/>
            <a:r>
              <a:rPr lang="es-ES" noProof="0" dirty="0"/>
              <a:t>Haga clic para modificar el estilo de título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914404" y="1600200"/>
            <a:ext cx="5029197" cy="3657600"/>
          </a:xfrm>
          <a:prstGeom prst="roundRect">
            <a:avLst>
              <a:gd name="adj" fmla="val 3098"/>
            </a:avLst>
          </a:prstGeom>
        </p:spPr>
        <p:txBody>
          <a:bodyPr rtlCol="0">
            <a:normAutofit/>
          </a:bodyPr>
          <a:lstStyle>
            <a:lvl1pPr marL="0" indent="0">
              <a:buNone/>
              <a:defRPr sz="2025"/>
            </a:lvl1pPr>
            <a:lvl2pPr marL="457120" indent="0">
              <a:buNone/>
              <a:defRPr sz="2775"/>
            </a:lvl2pPr>
            <a:lvl3pPr marL="914240" indent="0">
              <a:buNone/>
              <a:defRPr sz="2400"/>
            </a:lvl3pPr>
            <a:lvl4pPr marL="1371360" indent="0">
              <a:buNone/>
              <a:defRPr sz="2025"/>
            </a:lvl4pPr>
            <a:lvl5pPr marL="1828480" indent="0">
              <a:buNone/>
              <a:defRPr sz="2025"/>
            </a:lvl5pPr>
            <a:lvl6pPr marL="2285600" indent="0">
              <a:buNone/>
              <a:defRPr sz="2025"/>
            </a:lvl6pPr>
            <a:lvl7pPr marL="2742720" indent="0">
              <a:buNone/>
              <a:defRPr sz="2025"/>
            </a:lvl7pPr>
            <a:lvl8pPr marL="3199840" indent="0">
              <a:buNone/>
              <a:defRPr sz="2025"/>
            </a:lvl8pPr>
            <a:lvl9pPr marL="3656960" indent="0">
              <a:buNone/>
              <a:defRPr sz="2025"/>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6096000" y="1600200"/>
            <a:ext cx="2133600" cy="3759200"/>
          </a:xfrm>
        </p:spPr>
        <p:txBody>
          <a:bodyPr rtlCol="0" anchor="b">
            <a:normAutofit/>
          </a:bodyPr>
          <a:lstStyle>
            <a:lvl1pPr marL="0" indent="0">
              <a:buNone/>
              <a:defRPr sz="2100">
                <a:solidFill>
                  <a:schemeClr val="accent1">
                    <a:lumMod val="75000"/>
                  </a:schemeClr>
                </a:solidFill>
              </a:defRPr>
            </a:lvl1pPr>
            <a:lvl2pPr marL="457120" indent="0">
              <a:buNone/>
              <a:defRPr sz="1200"/>
            </a:lvl2pPr>
            <a:lvl3pPr marL="914240" indent="0">
              <a:buNone/>
              <a:defRPr sz="975"/>
            </a:lvl3pPr>
            <a:lvl4pPr marL="1371360" indent="0">
              <a:buNone/>
              <a:defRPr sz="900"/>
            </a:lvl4pPr>
            <a:lvl5pPr marL="1828480" indent="0">
              <a:buNone/>
              <a:defRPr sz="900"/>
            </a:lvl5pPr>
            <a:lvl6pPr marL="2285600" indent="0">
              <a:buNone/>
              <a:defRPr sz="900"/>
            </a:lvl6pPr>
            <a:lvl7pPr marL="2742720" indent="0">
              <a:buNone/>
              <a:defRPr sz="900"/>
            </a:lvl7pPr>
            <a:lvl8pPr marL="3199840" indent="0">
              <a:buNone/>
              <a:defRPr sz="900"/>
            </a:lvl8pPr>
            <a:lvl9pPr marL="3656960" indent="0">
              <a:buNone/>
              <a:defRPr sz="900"/>
            </a:lvl9pPr>
          </a:lstStyle>
          <a:p>
            <a:pPr lvl="0" rtl="0"/>
            <a:r>
              <a:rPr lang="es-ES" noProof="0"/>
              <a:t>Editar los estilos de texto del patrón</a:t>
            </a:r>
          </a:p>
        </p:txBody>
      </p:sp>
      <p:sp>
        <p:nvSpPr>
          <p:cNvPr id="6" name="Marcador de pie de página 5"/>
          <p:cNvSpPr>
            <a:spLocks noGrp="1"/>
          </p:cNvSpPr>
          <p:nvPr>
            <p:ph type="ftr" sz="quarter" idx="11"/>
          </p:nvPr>
        </p:nvSpPr>
        <p:spPr/>
        <p:txBody>
          <a:bodyPr rtlCol="0"/>
          <a:lstStyle/>
          <a:p>
            <a:pPr rtl="0"/>
            <a:r>
              <a:rPr lang="es-ES" noProof="0" dirty="0"/>
              <a:t>Agregar un pie de página</a:t>
            </a:r>
          </a:p>
        </p:txBody>
      </p:sp>
      <p:sp>
        <p:nvSpPr>
          <p:cNvPr id="5" name="Marcador de posición de fecha 4"/>
          <p:cNvSpPr>
            <a:spLocks noGrp="1"/>
          </p:cNvSpPr>
          <p:nvPr>
            <p:ph type="dt" sz="half" idx="10"/>
          </p:nvPr>
        </p:nvSpPr>
        <p:spPr/>
        <p:txBody>
          <a:bodyPr rtlCol="0"/>
          <a:lstStyle>
            <a:lvl1pPr>
              <a:defRPr/>
            </a:lvl1pPr>
          </a:lstStyle>
          <a:p>
            <a:fld id="{74A03E11-FE9E-49AC-947B-236D0B46C2BE}" type="datetime1">
              <a:rPr lang="es-ES" noProof="0" smtClean="0"/>
              <a:pPr/>
              <a:t>02/10/2018</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34C99D79-8A4B-4031-B1E0-AF26F8EDF2BC}" type="slidenum">
              <a:rPr lang="es-ES" noProof="0"/>
              <a:t>‹Nº›</a:t>
            </a:fld>
            <a:endParaRPr lang="es-ES" noProof="0" dirty="0"/>
          </a:p>
        </p:txBody>
      </p:sp>
      <p:pic>
        <p:nvPicPr>
          <p:cNvPr id="8" name="Imagen 7">
            <a:extLst>
              <a:ext uri="{FF2B5EF4-FFF2-40B4-BE49-F238E27FC236}">
                <a16:creationId xmlns:a16="http://schemas.microsoft.com/office/drawing/2014/main" id="{A17B9BA9-D02A-42F4-8E1B-14262B49BC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áfico de la parte inferior"/>
          <p:cNvGrpSpPr/>
          <p:nvPr/>
        </p:nvGrpSpPr>
        <p:grpSpPr>
          <a:xfrm>
            <a:off x="0" y="5409219"/>
            <a:ext cx="9144000" cy="1462483"/>
            <a:chOff x="0" y="4056912"/>
            <a:chExt cx="9144000" cy="1096862"/>
          </a:xfrm>
        </p:grpSpPr>
        <p:sp>
          <p:nvSpPr>
            <p:cNvPr id="21" name="Forma libre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18" name="Rectángulo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sz="1800" noProof="0" dirty="0"/>
            </a:p>
          </p:txBody>
        </p:sp>
      </p:grpSp>
      <p:grpSp>
        <p:nvGrpSpPr>
          <p:cNvPr id="7" name="cuadrados"/>
          <p:cNvGrpSpPr/>
          <p:nvPr/>
        </p:nvGrpSpPr>
        <p:grpSpPr>
          <a:xfrm>
            <a:off x="2" y="800554"/>
            <a:ext cx="797475" cy="524183"/>
            <a:chOff x="0" y="452558"/>
            <a:chExt cx="914400" cy="524182"/>
          </a:xfrm>
        </p:grpSpPr>
        <p:sp>
          <p:nvSpPr>
            <p:cNvPr id="8" name="Rectángulo redondeado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9" name="Rectángulo redondeado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10" name="Rectángulo con las esquinas de un lado redondeadas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grpSp>
      <p:sp>
        <p:nvSpPr>
          <p:cNvPr id="2" name="Marcador de posición de título 1"/>
          <p:cNvSpPr>
            <a:spLocks noGrp="1"/>
          </p:cNvSpPr>
          <p:nvPr>
            <p:ph type="title"/>
          </p:nvPr>
        </p:nvSpPr>
        <p:spPr>
          <a:xfrm>
            <a:off x="914400" y="152400"/>
            <a:ext cx="7315200" cy="1295400"/>
          </a:xfrm>
          <a:prstGeom prst="rect">
            <a:avLst/>
          </a:prstGeom>
        </p:spPr>
        <p:txBody>
          <a:bodyPr vert="horz" lIns="121899" tIns="60949" rIns="121899" bIns="60949" rtlCol="0" anchor="b">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914400" y="1600200"/>
            <a:ext cx="7315200" cy="4572000"/>
          </a:xfrm>
          <a:prstGeom prst="rect">
            <a:avLst/>
          </a:prstGeom>
        </p:spPr>
        <p:txBody>
          <a:bodyPr vert="horz" lIns="121899" tIns="60949" rIns="121899" bIns="60949"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p:cNvSpPr>
            <a:spLocks noGrp="1"/>
          </p:cNvSpPr>
          <p:nvPr>
            <p:ph type="ftr" sz="quarter" idx="3"/>
          </p:nvPr>
        </p:nvSpPr>
        <p:spPr>
          <a:xfrm>
            <a:off x="914401" y="6448425"/>
            <a:ext cx="6217920" cy="180976"/>
          </a:xfrm>
          <a:prstGeom prst="rect">
            <a:avLst/>
          </a:prstGeom>
        </p:spPr>
        <p:txBody>
          <a:bodyPr vert="horz" lIns="121899" tIns="60949" rIns="121899" bIns="60949" rtlCol="0" anchor="ctr"/>
          <a:lstStyle>
            <a:lvl1pPr algn="l">
              <a:defRPr sz="900">
                <a:solidFill>
                  <a:schemeClr val="tx1"/>
                </a:solidFill>
              </a:defRPr>
            </a:lvl1pPr>
          </a:lstStyle>
          <a:p>
            <a:pPr rtl="0"/>
            <a:r>
              <a:rPr lang="es-ES" noProof="0" dirty="0"/>
              <a:t>Agregar un pie de página</a:t>
            </a:r>
          </a:p>
        </p:txBody>
      </p:sp>
      <p:sp>
        <p:nvSpPr>
          <p:cNvPr id="4" name="Marcador de posición de fecha 3"/>
          <p:cNvSpPr>
            <a:spLocks noGrp="1"/>
          </p:cNvSpPr>
          <p:nvPr>
            <p:ph type="dt" sz="half" idx="2"/>
          </p:nvPr>
        </p:nvSpPr>
        <p:spPr>
          <a:xfrm>
            <a:off x="7162800" y="6448425"/>
            <a:ext cx="1066800" cy="180976"/>
          </a:xfrm>
          <a:prstGeom prst="rect">
            <a:avLst/>
          </a:prstGeom>
        </p:spPr>
        <p:txBody>
          <a:bodyPr vert="horz" lIns="121899" tIns="60949" rIns="121899" bIns="60949" rtlCol="0" anchor="ctr"/>
          <a:lstStyle>
            <a:lvl1pPr algn="r">
              <a:defRPr sz="900">
                <a:solidFill>
                  <a:schemeClr val="tx1"/>
                </a:solidFill>
              </a:defRPr>
            </a:lvl1pPr>
          </a:lstStyle>
          <a:p>
            <a:fld id="{967241A0-795B-43A4-BD95-E0D3C99F7642}" type="datetime1">
              <a:rPr lang="es-ES" noProof="0" smtClean="0"/>
              <a:pPr/>
              <a:t>02/10/2018</a:t>
            </a:fld>
            <a:endParaRPr lang="es-ES" noProof="0" dirty="0"/>
          </a:p>
        </p:txBody>
      </p:sp>
      <p:sp>
        <p:nvSpPr>
          <p:cNvPr id="6" name="Marcador de posición de número de diapositiva 5"/>
          <p:cNvSpPr>
            <a:spLocks noGrp="1"/>
          </p:cNvSpPr>
          <p:nvPr>
            <p:ph type="sldNum" sz="quarter" idx="4"/>
          </p:nvPr>
        </p:nvSpPr>
        <p:spPr>
          <a:xfrm>
            <a:off x="8305800" y="6448425"/>
            <a:ext cx="609600" cy="180976"/>
          </a:xfrm>
          <a:prstGeom prst="rect">
            <a:avLst/>
          </a:prstGeom>
        </p:spPr>
        <p:txBody>
          <a:bodyPr vert="horz" lIns="121899" tIns="60949" rIns="121899" bIns="60949" rtlCol="0" anchor="ctr"/>
          <a:lstStyle>
            <a:lvl1pPr algn="r">
              <a:defRPr sz="900">
                <a:solidFill>
                  <a:schemeClr val="tx1"/>
                </a:solidFill>
              </a:defRPr>
            </a:lvl1pPr>
          </a:lstStyle>
          <a:p>
            <a:pPr rtl="0"/>
            <a:fld id="{34C99D79-8A4B-4031-B1E0-AF26F8EDF2BC}" type="slidenum">
              <a:rPr lang="es-ES" noProof="0"/>
              <a:pPr rtl="0"/>
              <a:t>‹Nº›</a:t>
            </a:fld>
            <a:endParaRPr lang="es-ES" noProof="0" dirty="0"/>
          </a:p>
        </p:txBody>
      </p:sp>
      <p:pic>
        <p:nvPicPr>
          <p:cNvPr id="14" name="Imagen 13">
            <a:extLst>
              <a:ext uri="{FF2B5EF4-FFF2-40B4-BE49-F238E27FC236}">
                <a16:creationId xmlns:a16="http://schemas.microsoft.com/office/drawing/2014/main" id="{990BF5B4-704D-4503-B4CB-5A50F053099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709687" y="2121375"/>
            <a:ext cx="1988646" cy="569269"/>
          </a:xfrm>
          <a:prstGeom prst="rect">
            <a:avLst/>
          </a:prstGeom>
        </p:spPr>
      </p:pic>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240" rtl="0" eaLnBrk="1" latinLnBrk="0" hangingPunct="1">
        <a:spcBef>
          <a:spcPct val="0"/>
        </a:spcBef>
        <a:buNone/>
        <a:defRPr sz="2700" kern="1200">
          <a:solidFill>
            <a:schemeClr val="tx1"/>
          </a:solidFill>
          <a:latin typeface="+mj-lt"/>
          <a:ea typeface="+mj-ea"/>
          <a:cs typeface="+mj-cs"/>
        </a:defRPr>
      </a:lvl1pPr>
    </p:titleStyle>
    <p:bodyStyle>
      <a:lvl1pPr marL="228560" indent="-228560" algn="l" defTabSz="914240" rtl="0" eaLnBrk="1" latinLnBrk="0" hangingPunct="1">
        <a:lnSpc>
          <a:spcPct val="90000"/>
        </a:lnSpc>
        <a:spcBef>
          <a:spcPts val="1350"/>
        </a:spcBef>
        <a:buClr>
          <a:schemeClr val="accent1">
            <a:lumMod val="75000"/>
          </a:schemeClr>
        </a:buClr>
        <a:buFont typeface="Arial" pitchFamily="34" charset="0"/>
        <a:buChar char="•"/>
        <a:defRPr lang="es-ES" sz="2100" kern="1200" noProof="0" dirty="0">
          <a:solidFill>
            <a:schemeClr val="tx1"/>
          </a:solidFill>
          <a:latin typeface="Bahnschrift Light Condensed" panose="020B0502040204020203" pitchFamily="34" charset="0"/>
          <a:ea typeface="+mn-ea"/>
          <a:cs typeface="+mn-cs"/>
        </a:defRPr>
      </a:lvl1pPr>
      <a:lvl2pPr marL="566829" indent="-228560" algn="l" defTabSz="914240" rtl="0" eaLnBrk="1" latinLnBrk="0" hangingPunct="1">
        <a:lnSpc>
          <a:spcPct val="90000"/>
        </a:lnSpc>
        <a:spcBef>
          <a:spcPts val="900"/>
        </a:spcBef>
        <a:buClr>
          <a:schemeClr val="accent1">
            <a:lumMod val="75000"/>
          </a:schemeClr>
        </a:buClr>
        <a:buFont typeface="Arial" pitchFamily="34" charset="0"/>
        <a:buChar char="–"/>
        <a:defRPr lang="es-ES" sz="2100" kern="1200" noProof="0" dirty="0">
          <a:solidFill>
            <a:schemeClr val="tx1"/>
          </a:solidFill>
          <a:latin typeface="Bahnschrift Light Condensed" panose="020B0502040204020203" pitchFamily="34" charset="0"/>
          <a:ea typeface="+mn-ea"/>
          <a:cs typeface="+mn-cs"/>
        </a:defRPr>
      </a:lvl2pPr>
      <a:lvl3pPr marL="905098" indent="-228560" algn="l" defTabSz="914240" rtl="0" eaLnBrk="1" latinLnBrk="0" hangingPunct="1">
        <a:lnSpc>
          <a:spcPct val="90000"/>
        </a:lnSpc>
        <a:spcBef>
          <a:spcPts val="600"/>
        </a:spcBef>
        <a:buClr>
          <a:schemeClr val="accent1">
            <a:lumMod val="75000"/>
          </a:schemeClr>
        </a:buClr>
        <a:buFont typeface="Arial" pitchFamily="34" charset="0"/>
        <a:buChar char="•"/>
        <a:defRPr lang="es-ES" sz="2100" kern="1200" noProof="0" dirty="0">
          <a:solidFill>
            <a:schemeClr val="tx1"/>
          </a:solidFill>
          <a:latin typeface="Bahnschrift Light Condensed" panose="020B0502040204020203" pitchFamily="34" charset="0"/>
          <a:ea typeface="+mn-ea"/>
          <a:cs typeface="+mn-cs"/>
        </a:defRPr>
      </a:lvl3pPr>
      <a:lvl4pPr marL="1243367" indent="-228560" algn="l" defTabSz="914240" rtl="0" eaLnBrk="1" latinLnBrk="0" hangingPunct="1">
        <a:lnSpc>
          <a:spcPct val="90000"/>
        </a:lnSpc>
        <a:spcBef>
          <a:spcPts val="600"/>
        </a:spcBef>
        <a:buClr>
          <a:schemeClr val="accent1">
            <a:lumMod val="75000"/>
          </a:schemeClr>
        </a:buClr>
        <a:buFont typeface="Arial" pitchFamily="34" charset="0"/>
        <a:buChar char="•"/>
        <a:defRPr lang="es-ES" sz="2100" kern="1200" noProof="0" dirty="0">
          <a:solidFill>
            <a:schemeClr val="tx1"/>
          </a:solidFill>
          <a:latin typeface="Bahnschrift Light Condensed" panose="020B0502040204020203" pitchFamily="34" charset="0"/>
          <a:ea typeface="+mn-ea"/>
          <a:cs typeface="+mn-cs"/>
        </a:defRPr>
      </a:lvl4pPr>
      <a:lvl5pPr marL="1581635" indent="-228560" algn="l" defTabSz="914240" rtl="0" eaLnBrk="1" latinLnBrk="0" hangingPunct="1">
        <a:lnSpc>
          <a:spcPct val="90000"/>
        </a:lnSpc>
        <a:spcBef>
          <a:spcPts val="600"/>
        </a:spcBef>
        <a:buClr>
          <a:schemeClr val="accent1">
            <a:lumMod val="75000"/>
          </a:schemeClr>
        </a:buClr>
        <a:buFont typeface="Arial" pitchFamily="34" charset="0"/>
        <a:buChar char="•"/>
        <a:defRPr lang="es-ES" sz="2100" kern="1200" noProof="0" dirty="0">
          <a:solidFill>
            <a:schemeClr val="tx1"/>
          </a:solidFill>
          <a:latin typeface="Bahnschrift Light Condensed" panose="020B0502040204020203" pitchFamily="34" charset="0"/>
          <a:ea typeface="+mn-ea"/>
          <a:cs typeface="+mn-cs"/>
        </a:defRPr>
      </a:lvl5pPr>
      <a:lvl6pPr marL="1919904" indent="-228560" algn="l" defTabSz="914240" rtl="0" eaLnBrk="1" latinLnBrk="0" hangingPunct="1">
        <a:lnSpc>
          <a:spcPct val="90000"/>
        </a:lnSpc>
        <a:spcBef>
          <a:spcPts val="600"/>
        </a:spcBef>
        <a:buClr>
          <a:schemeClr val="accent1"/>
        </a:buClr>
        <a:buFont typeface="Arial" pitchFamily="34" charset="0"/>
        <a:buChar char="•"/>
        <a:defRPr sz="1500" kern="1200" baseline="0">
          <a:solidFill>
            <a:schemeClr val="tx1"/>
          </a:solidFill>
          <a:latin typeface="+mn-lt"/>
          <a:ea typeface="+mn-ea"/>
          <a:cs typeface="+mn-cs"/>
        </a:defRPr>
      </a:lvl6pPr>
      <a:lvl7pPr marL="2258173" indent="-228560" algn="l" defTabSz="914240" rtl="0" eaLnBrk="1" latinLnBrk="0" hangingPunct="1">
        <a:lnSpc>
          <a:spcPct val="90000"/>
        </a:lnSpc>
        <a:spcBef>
          <a:spcPts val="600"/>
        </a:spcBef>
        <a:buClr>
          <a:schemeClr val="accent1"/>
        </a:buClr>
        <a:buFont typeface="Arial" pitchFamily="34" charset="0"/>
        <a:buChar char="•"/>
        <a:defRPr sz="1500" kern="1200" baseline="0">
          <a:solidFill>
            <a:schemeClr val="tx1"/>
          </a:solidFill>
          <a:latin typeface="+mn-lt"/>
          <a:ea typeface="+mn-ea"/>
          <a:cs typeface="+mn-cs"/>
        </a:defRPr>
      </a:lvl7pPr>
      <a:lvl8pPr marL="2596442" indent="-228560" algn="l" defTabSz="914240" rtl="0" eaLnBrk="1" latinLnBrk="0" hangingPunct="1">
        <a:lnSpc>
          <a:spcPct val="90000"/>
        </a:lnSpc>
        <a:spcBef>
          <a:spcPts val="600"/>
        </a:spcBef>
        <a:buClr>
          <a:schemeClr val="accent1"/>
        </a:buClr>
        <a:buFont typeface="Arial" pitchFamily="34" charset="0"/>
        <a:buChar char="•"/>
        <a:defRPr sz="1500" kern="1200" baseline="0">
          <a:solidFill>
            <a:schemeClr val="tx1"/>
          </a:solidFill>
          <a:latin typeface="+mn-lt"/>
          <a:ea typeface="+mn-ea"/>
          <a:cs typeface="+mn-cs"/>
        </a:defRPr>
      </a:lvl8pPr>
      <a:lvl9pPr marL="2934710" indent="-228560" algn="l" defTabSz="914240" rtl="0" eaLnBrk="1" latinLnBrk="0" hangingPunct="1">
        <a:lnSpc>
          <a:spcPct val="90000"/>
        </a:lnSpc>
        <a:spcBef>
          <a:spcPts val="600"/>
        </a:spcBef>
        <a:buClr>
          <a:schemeClr val="accent1"/>
        </a:buClr>
        <a:buFont typeface="Arial" pitchFamily="34" charset="0"/>
        <a:buChar char="•"/>
        <a:defRPr sz="1500" kern="1200" baseline="0">
          <a:solidFill>
            <a:schemeClr val="tx1"/>
          </a:solidFill>
          <a:latin typeface="+mn-lt"/>
          <a:ea typeface="+mn-ea"/>
          <a:cs typeface="+mn-cs"/>
        </a:defRPr>
      </a:lvl9pPr>
    </p:bodyStyle>
    <p:otherStyle>
      <a:defPPr>
        <a:defRPr/>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sgcortes@uniovi.es"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s.wikipedia.org/w/index.php?title=Modelo_crom%C3%A1tico&amp;action=edit&amp;redlink=1" TargetMode="Externa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6 Imagen">
            <a:extLst>
              <a:ext uri="{FF2B5EF4-FFF2-40B4-BE49-F238E27FC236}">
                <a16:creationId xmlns:a16="http://schemas.microsoft.com/office/drawing/2014/main" id="{1623E53C-3997-48FB-BC3E-A4B0E64980A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64289" y="172429"/>
            <a:ext cx="1277162" cy="48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7 CuadroTexto">
            <a:extLst>
              <a:ext uri="{FF2B5EF4-FFF2-40B4-BE49-F238E27FC236}">
                <a16:creationId xmlns:a16="http://schemas.microsoft.com/office/drawing/2014/main" id="{19DB0F23-446F-4A13-9D92-17364271CC65}"/>
              </a:ext>
            </a:extLst>
          </p:cNvPr>
          <p:cNvSpPr txBox="1"/>
          <p:nvPr/>
        </p:nvSpPr>
        <p:spPr>
          <a:xfrm>
            <a:off x="1137977" y="2217626"/>
            <a:ext cx="3942438" cy="738407"/>
          </a:xfrm>
          <a:prstGeom prst="rect">
            <a:avLst/>
          </a:prstGeom>
          <a:noFill/>
        </p:spPr>
        <p:txBody>
          <a:bodyPr wrap="square">
            <a:spAutoFit/>
          </a:bodyPr>
          <a:lstStyle/>
          <a:p>
            <a:pPr fontAlgn="base">
              <a:spcBef>
                <a:spcPct val="0"/>
              </a:spcBef>
              <a:spcAft>
                <a:spcPct val="0"/>
              </a:spcAft>
              <a:defRPr/>
            </a:pPr>
            <a:r>
              <a:rPr lang="es-ES" sz="2099" b="1" i="1" dirty="0">
                <a:solidFill>
                  <a:srgbClr val="00B050"/>
                </a:solidFill>
              </a:rPr>
              <a:t>Ing. en Geomática</a:t>
            </a:r>
          </a:p>
          <a:p>
            <a:pPr fontAlgn="base">
              <a:spcBef>
                <a:spcPct val="0"/>
              </a:spcBef>
              <a:spcAft>
                <a:spcPct val="0"/>
              </a:spcAft>
              <a:defRPr/>
            </a:pPr>
            <a:r>
              <a:rPr lang="es-ES" sz="2099" b="1" i="1" dirty="0">
                <a:solidFill>
                  <a:srgbClr val="00B050"/>
                </a:solidFill>
              </a:rPr>
              <a:t>T3: Color</a:t>
            </a:r>
            <a:endParaRPr lang="es-ES" sz="1499" b="1" i="1" dirty="0">
              <a:solidFill>
                <a:srgbClr val="00B050"/>
              </a:solidFill>
            </a:endParaRPr>
          </a:p>
        </p:txBody>
      </p:sp>
      <p:sp>
        <p:nvSpPr>
          <p:cNvPr id="11" name="Título 10">
            <a:extLst>
              <a:ext uri="{FF2B5EF4-FFF2-40B4-BE49-F238E27FC236}">
                <a16:creationId xmlns:a16="http://schemas.microsoft.com/office/drawing/2014/main" id="{823D4784-9C1A-43E5-B5AA-FE13B8752460}"/>
              </a:ext>
            </a:extLst>
          </p:cNvPr>
          <p:cNvSpPr>
            <a:spLocks noGrp="1"/>
          </p:cNvSpPr>
          <p:nvPr>
            <p:ph type="title"/>
          </p:nvPr>
        </p:nvSpPr>
        <p:spPr>
          <a:xfrm>
            <a:off x="1128155" y="1246076"/>
            <a:ext cx="7313295" cy="971550"/>
          </a:xfrm>
        </p:spPr>
        <p:txBody>
          <a:bodyPr>
            <a:normAutofit fontScale="90000"/>
          </a:bodyPr>
          <a:lstStyle/>
          <a:p>
            <a:r>
              <a:rPr lang="es-ES" b="1" i="1" dirty="0">
                <a:solidFill>
                  <a:srgbClr val="FF3300"/>
                </a:solidFill>
              </a:rPr>
              <a:t>Procesamiento de Imágenes de sensores Aerotransportados y Satélite</a:t>
            </a:r>
            <a:br>
              <a:rPr lang="es-ES" b="1" i="1" dirty="0">
                <a:solidFill>
                  <a:srgbClr val="FF3300"/>
                </a:solidFill>
              </a:rPr>
            </a:br>
            <a:endParaRPr lang="en-US" dirty="0"/>
          </a:p>
        </p:txBody>
      </p:sp>
      <p:pic>
        <p:nvPicPr>
          <p:cNvPr id="12" name="Imagen 11">
            <a:extLst>
              <a:ext uri="{FF2B5EF4-FFF2-40B4-BE49-F238E27FC236}">
                <a16:creationId xmlns:a16="http://schemas.microsoft.com/office/drawing/2014/main" id="{58CB3A41-74FB-4A34-8E6F-B5FC4C63242F}"/>
              </a:ext>
            </a:extLst>
          </p:cNvPr>
          <p:cNvPicPr>
            <a:picLocks noChangeAspect="1"/>
          </p:cNvPicPr>
          <p:nvPr/>
        </p:nvPicPr>
        <p:blipFill>
          <a:blip r:embed="rId4"/>
          <a:stretch>
            <a:fillRect/>
          </a:stretch>
        </p:blipFill>
        <p:spPr>
          <a:xfrm>
            <a:off x="868760" y="3284984"/>
            <a:ext cx="7406479" cy="2100064"/>
          </a:xfrm>
          <a:prstGeom prst="rect">
            <a:avLst/>
          </a:prstGeom>
        </p:spPr>
      </p:pic>
      <p:sp>
        <p:nvSpPr>
          <p:cNvPr id="13" name="Rectangle 3">
            <a:extLst>
              <a:ext uri="{FF2B5EF4-FFF2-40B4-BE49-F238E27FC236}">
                <a16:creationId xmlns:a16="http://schemas.microsoft.com/office/drawing/2014/main" id="{41A8CD62-7921-40FE-BAED-BAC15FB8620C}"/>
              </a:ext>
            </a:extLst>
          </p:cNvPr>
          <p:cNvSpPr txBox="1">
            <a:spLocks noChangeArrowheads="1"/>
          </p:cNvSpPr>
          <p:nvPr/>
        </p:nvSpPr>
        <p:spPr>
          <a:xfrm>
            <a:off x="5004047" y="5552221"/>
            <a:ext cx="4139953" cy="1336611"/>
          </a:xfrm>
          <a:prstGeom prst="rect">
            <a:avLst/>
          </a:prstGeom>
        </p:spPr>
        <p:txBody>
          <a:bodyPr vert="horz" lIns="121899" tIns="60949" rIns="121899" bIns="60949" rtlCol="0">
            <a:normAutofit/>
          </a:bodyPr>
          <a:lstStyle>
            <a:lvl1pPr marL="228560" indent="-228560" algn="l" defTabSz="914240" rtl="0" eaLnBrk="1" latinLnBrk="0" hangingPunct="1">
              <a:lnSpc>
                <a:spcPct val="90000"/>
              </a:lnSpc>
              <a:spcBef>
                <a:spcPts val="1350"/>
              </a:spcBef>
              <a:buClr>
                <a:schemeClr val="accent1">
                  <a:lumMod val="75000"/>
                </a:schemeClr>
              </a:buClr>
              <a:buFont typeface="Arial" pitchFamily="34" charset="0"/>
              <a:buChar char="•"/>
              <a:defRPr sz="2100" kern="1200">
                <a:solidFill>
                  <a:schemeClr val="tx1"/>
                </a:solidFill>
                <a:latin typeface="+mn-lt"/>
                <a:ea typeface="+mn-ea"/>
                <a:cs typeface="+mn-cs"/>
              </a:defRPr>
            </a:lvl1pPr>
            <a:lvl2pPr marL="566829" indent="-228560" algn="l" defTabSz="914240" rtl="0" eaLnBrk="1" latinLnBrk="0" hangingPunct="1">
              <a:lnSpc>
                <a:spcPct val="90000"/>
              </a:lnSpc>
              <a:spcBef>
                <a:spcPts val="900"/>
              </a:spcBef>
              <a:buClr>
                <a:schemeClr val="accent1">
                  <a:lumMod val="75000"/>
                </a:schemeClr>
              </a:buClr>
              <a:buFont typeface="Arial" pitchFamily="34" charset="0"/>
              <a:buChar char="–"/>
              <a:defRPr sz="1800" kern="1200">
                <a:solidFill>
                  <a:schemeClr val="tx1"/>
                </a:solidFill>
                <a:latin typeface="+mn-lt"/>
                <a:ea typeface="+mn-ea"/>
                <a:cs typeface="+mn-cs"/>
              </a:defRPr>
            </a:lvl2pPr>
            <a:lvl3pPr marL="905098" indent="-228560" algn="l" defTabSz="914240" rtl="0" eaLnBrk="1" latinLnBrk="0" hangingPunct="1">
              <a:lnSpc>
                <a:spcPct val="90000"/>
              </a:lnSpc>
              <a:spcBef>
                <a:spcPts val="600"/>
              </a:spcBef>
              <a:buClr>
                <a:schemeClr val="accent1">
                  <a:lumMod val="75000"/>
                </a:schemeClr>
              </a:buClr>
              <a:buFont typeface="Arial" pitchFamily="34" charset="0"/>
              <a:buChar char="•"/>
              <a:defRPr sz="1500" kern="1200">
                <a:solidFill>
                  <a:schemeClr val="tx1"/>
                </a:solidFill>
                <a:latin typeface="+mn-lt"/>
                <a:ea typeface="+mn-ea"/>
                <a:cs typeface="+mn-cs"/>
              </a:defRPr>
            </a:lvl3pPr>
            <a:lvl4pPr marL="1243367" indent="-228560" algn="l" defTabSz="914240" rtl="0" eaLnBrk="1" latinLnBrk="0" hangingPunct="1">
              <a:lnSpc>
                <a:spcPct val="90000"/>
              </a:lnSpc>
              <a:spcBef>
                <a:spcPts val="600"/>
              </a:spcBef>
              <a:buClr>
                <a:schemeClr val="accent1">
                  <a:lumMod val="75000"/>
                </a:schemeClr>
              </a:buClr>
              <a:buFont typeface="Arial" pitchFamily="34" charset="0"/>
              <a:buChar char="•"/>
              <a:defRPr sz="1500" kern="1200">
                <a:solidFill>
                  <a:schemeClr val="tx1"/>
                </a:solidFill>
                <a:latin typeface="+mn-lt"/>
                <a:ea typeface="+mn-ea"/>
                <a:cs typeface="+mn-cs"/>
              </a:defRPr>
            </a:lvl4pPr>
            <a:lvl5pPr marL="1581635" indent="-228560" algn="l" defTabSz="914240" rtl="0" eaLnBrk="1" latinLnBrk="0" hangingPunct="1">
              <a:lnSpc>
                <a:spcPct val="90000"/>
              </a:lnSpc>
              <a:spcBef>
                <a:spcPts val="600"/>
              </a:spcBef>
              <a:buClr>
                <a:schemeClr val="accent1">
                  <a:lumMod val="75000"/>
                </a:schemeClr>
              </a:buClr>
              <a:buFont typeface="Arial" pitchFamily="34" charset="0"/>
              <a:buChar char="•"/>
              <a:defRPr sz="1500" kern="1200">
                <a:solidFill>
                  <a:schemeClr val="tx1"/>
                </a:solidFill>
                <a:latin typeface="+mn-lt"/>
                <a:ea typeface="+mn-ea"/>
                <a:cs typeface="+mn-cs"/>
              </a:defRPr>
            </a:lvl5pPr>
            <a:lvl6pPr marL="1919904" indent="-228560" algn="l" defTabSz="914240" rtl="0" eaLnBrk="1" latinLnBrk="0" hangingPunct="1">
              <a:lnSpc>
                <a:spcPct val="90000"/>
              </a:lnSpc>
              <a:spcBef>
                <a:spcPts val="600"/>
              </a:spcBef>
              <a:buClr>
                <a:schemeClr val="accent1"/>
              </a:buClr>
              <a:buFont typeface="Arial" pitchFamily="34" charset="0"/>
              <a:buChar char="•"/>
              <a:defRPr sz="1500" kern="1200" baseline="0">
                <a:solidFill>
                  <a:schemeClr val="tx1"/>
                </a:solidFill>
                <a:latin typeface="+mn-lt"/>
                <a:ea typeface="+mn-ea"/>
                <a:cs typeface="+mn-cs"/>
              </a:defRPr>
            </a:lvl6pPr>
            <a:lvl7pPr marL="2258173" indent="-228560" algn="l" defTabSz="914240" rtl="0" eaLnBrk="1" latinLnBrk="0" hangingPunct="1">
              <a:lnSpc>
                <a:spcPct val="90000"/>
              </a:lnSpc>
              <a:spcBef>
                <a:spcPts val="600"/>
              </a:spcBef>
              <a:buClr>
                <a:schemeClr val="accent1"/>
              </a:buClr>
              <a:buFont typeface="Arial" pitchFamily="34" charset="0"/>
              <a:buChar char="•"/>
              <a:defRPr sz="1500" kern="1200" baseline="0">
                <a:solidFill>
                  <a:schemeClr val="tx1"/>
                </a:solidFill>
                <a:latin typeface="+mn-lt"/>
                <a:ea typeface="+mn-ea"/>
                <a:cs typeface="+mn-cs"/>
              </a:defRPr>
            </a:lvl7pPr>
            <a:lvl8pPr marL="2596442" indent="-228560" algn="l" defTabSz="914240" rtl="0" eaLnBrk="1" latinLnBrk="0" hangingPunct="1">
              <a:lnSpc>
                <a:spcPct val="90000"/>
              </a:lnSpc>
              <a:spcBef>
                <a:spcPts val="600"/>
              </a:spcBef>
              <a:buClr>
                <a:schemeClr val="accent1"/>
              </a:buClr>
              <a:buFont typeface="Arial" pitchFamily="34" charset="0"/>
              <a:buChar char="•"/>
              <a:defRPr sz="1500" kern="1200" baseline="0">
                <a:solidFill>
                  <a:schemeClr val="tx1"/>
                </a:solidFill>
                <a:latin typeface="+mn-lt"/>
                <a:ea typeface="+mn-ea"/>
                <a:cs typeface="+mn-cs"/>
              </a:defRPr>
            </a:lvl8pPr>
            <a:lvl9pPr marL="2934710" indent="-228560" algn="l" defTabSz="914240" rtl="0" eaLnBrk="1" latinLnBrk="0" hangingPunct="1">
              <a:lnSpc>
                <a:spcPct val="90000"/>
              </a:lnSpc>
              <a:spcBef>
                <a:spcPts val="600"/>
              </a:spcBef>
              <a:buClr>
                <a:schemeClr val="accent1"/>
              </a:buClr>
              <a:buFont typeface="Arial" pitchFamily="34" charset="0"/>
              <a:buChar char="•"/>
              <a:defRPr sz="1500" kern="1200" baseline="0">
                <a:solidFill>
                  <a:schemeClr val="tx1"/>
                </a:solidFill>
                <a:latin typeface="+mn-lt"/>
                <a:ea typeface="+mn-ea"/>
                <a:cs typeface="+mn-cs"/>
              </a:defRPr>
            </a:lvl9pPr>
          </a:lstStyle>
          <a:p>
            <a:pPr marL="0" indent="0">
              <a:lnSpc>
                <a:spcPct val="80000"/>
              </a:lnSpc>
              <a:spcBef>
                <a:spcPts val="600"/>
              </a:spcBef>
              <a:buNone/>
            </a:pPr>
            <a:r>
              <a:rPr lang="es-ES" sz="1400" dirty="0">
                <a:solidFill>
                  <a:schemeClr val="accent2">
                    <a:lumMod val="75000"/>
                  </a:schemeClr>
                </a:solidFill>
                <a:latin typeface="Bahnschrift" panose="020B0502040204020203" pitchFamily="34" charset="0"/>
              </a:rPr>
              <a:t>Silverio García Cortés</a:t>
            </a:r>
          </a:p>
          <a:p>
            <a:pPr marL="0" indent="0">
              <a:lnSpc>
                <a:spcPct val="80000"/>
              </a:lnSpc>
              <a:spcBef>
                <a:spcPts val="600"/>
              </a:spcBef>
              <a:buNone/>
            </a:pPr>
            <a:r>
              <a:rPr lang="es-ES" sz="1400" dirty="0">
                <a:solidFill>
                  <a:schemeClr val="accent2">
                    <a:lumMod val="75000"/>
                  </a:schemeClr>
                </a:solidFill>
                <a:latin typeface="Bahnschrift" panose="020B0502040204020203" pitchFamily="34" charset="0"/>
              </a:rPr>
              <a:t>Dpto. Explotación y Prospección de Minas</a:t>
            </a:r>
          </a:p>
          <a:p>
            <a:pPr marL="0" indent="0">
              <a:lnSpc>
                <a:spcPct val="80000"/>
              </a:lnSpc>
              <a:spcBef>
                <a:spcPts val="600"/>
              </a:spcBef>
              <a:buNone/>
            </a:pPr>
            <a:r>
              <a:rPr lang="es-ES" sz="1400" dirty="0">
                <a:solidFill>
                  <a:schemeClr val="accent2">
                    <a:lumMod val="75000"/>
                  </a:schemeClr>
                </a:solidFill>
                <a:latin typeface="Bahnschrift" panose="020B0502040204020203" pitchFamily="34" charset="0"/>
              </a:rPr>
              <a:t>Área Ing. Cartográfica, Geodésica y Fotogrametría</a:t>
            </a:r>
          </a:p>
          <a:p>
            <a:pPr marL="0" indent="0">
              <a:lnSpc>
                <a:spcPct val="80000"/>
              </a:lnSpc>
              <a:spcBef>
                <a:spcPts val="600"/>
              </a:spcBef>
              <a:buNone/>
            </a:pPr>
            <a:r>
              <a:rPr lang="es-ES" sz="1400" dirty="0">
                <a:solidFill>
                  <a:schemeClr val="accent2">
                    <a:lumMod val="75000"/>
                  </a:schemeClr>
                </a:solidFill>
                <a:latin typeface="Bahnschrift" panose="020B0502040204020203" pitchFamily="34" charset="0"/>
                <a:hlinkClick r:id="rId5">
                  <a:extLst>
                    <a:ext uri="{A12FA001-AC4F-418D-AE19-62706E023703}">
                      <ahyp:hlinkClr xmlns:ahyp="http://schemas.microsoft.com/office/drawing/2018/hyperlinkcolor" val="tx"/>
                    </a:ext>
                  </a:extLst>
                </a:hlinkClick>
              </a:rPr>
              <a:t>sgcortes@uniovi.es</a:t>
            </a:r>
            <a:endParaRPr lang="es-ES" sz="1400" dirty="0">
              <a:solidFill>
                <a:schemeClr val="accent2">
                  <a:lumMod val="75000"/>
                </a:schemeClr>
              </a:solidFill>
              <a:latin typeface="Bahnschrift" panose="020B0502040204020203" pitchFamily="34" charset="0"/>
            </a:endParaRPr>
          </a:p>
          <a:p>
            <a:pPr marL="0" indent="0">
              <a:lnSpc>
                <a:spcPct val="80000"/>
              </a:lnSpc>
              <a:spcBef>
                <a:spcPts val="600"/>
              </a:spcBef>
              <a:buNone/>
            </a:pPr>
            <a:r>
              <a:rPr lang="es-ES" sz="1400" dirty="0">
                <a:solidFill>
                  <a:schemeClr val="accent2">
                    <a:lumMod val="75000"/>
                  </a:schemeClr>
                </a:solidFill>
                <a:latin typeface="Bahnschrift" panose="020B0502040204020203" pitchFamily="34" charset="0"/>
              </a:rPr>
              <a:t>Universidad de Oviedo</a:t>
            </a:r>
          </a:p>
          <a:p>
            <a:pPr>
              <a:lnSpc>
                <a:spcPct val="80000"/>
              </a:lnSpc>
            </a:pPr>
            <a:endParaRPr lang="es-ES" sz="1200" dirty="0"/>
          </a:p>
          <a:p>
            <a:pPr>
              <a:lnSpc>
                <a:spcPct val="80000"/>
              </a:lnSpc>
            </a:pPr>
            <a:endParaRPr lang="es-ES" sz="1349" dirty="0"/>
          </a:p>
        </p:txBody>
      </p:sp>
      <p:sp>
        <p:nvSpPr>
          <p:cNvPr id="15" name="AutoShape 4" descr="image001">
            <a:extLst>
              <a:ext uri="{FF2B5EF4-FFF2-40B4-BE49-F238E27FC236}">
                <a16:creationId xmlns:a16="http://schemas.microsoft.com/office/drawing/2014/main" id="{46606CF3-371C-4E97-8546-C0518B91806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662992"/>
            <a:ext cx="3600400" cy="940966"/>
          </a:xfrm>
        </p:spPr>
        <p:txBody>
          <a:bodyPr>
            <a:normAutofit fontScale="90000"/>
          </a:bodyPr>
          <a:lstStyle/>
          <a:p>
            <a:r>
              <a:rPr lang="es-ES" sz="3600" dirty="0">
                <a:solidFill>
                  <a:srgbClr val="FF0000"/>
                </a:solidFill>
              </a:rPr>
              <a:t>Composiciones de </a:t>
            </a:r>
            <a:br>
              <a:rPr lang="es-ES" sz="3600" dirty="0">
                <a:solidFill>
                  <a:srgbClr val="FF0000"/>
                </a:solidFill>
              </a:rPr>
            </a:br>
            <a:r>
              <a:rPr lang="es-ES" sz="3600" dirty="0">
                <a:solidFill>
                  <a:srgbClr val="FF0000"/>
                </a:solidFill>
              </a:rPr>
              <a:t>color verdadero y </a:t>
            </a:r>
            <a:br>
              <a:rPr lang="es-ES" sz="3600" dirty="0">
                <a:solidFill>
                  <a:srgbClr val="FF0000"/>
                </a:solidFill>
              </a:rPr>
            </a:br>
            <a:r>
              <a:rPr lang="es-ES" sz="3600" dirty="0">
                <a:solidFill>
                  <a:srgbClr val="FF0000"/>
                </a:solidFill>
              </a:rPr>
              <a:t>falso color</a:t>
            </a:r>
          </a:p>
        </p:txBody>
      </p:sp>
      <p:sp>
        <p:nvSpPr>
          <p:cNvPr id="5" name="4 Marcador de número de diapositiva"/>
          <p:cNvSpPr>
            <a:spLocks noGrp="1"/>
          </p:cNvSpPr>
          <p:nvPr>
            <p:ph type="sldNum" sz="quarter" idx="12"/>
          </p:nvPr>
        </p:nvSpPr>
        <p:spPr/>
        <p:txBody>
          <a:bodyPr/>
          <a:lstStyle/>
          <a:p>
            <a:pPr>
              <a:defRPr/>
            </a:pPr>
            <a:fld id="{2464B7D4-F668-4F6B-A976-813EDC256149}" type="slidenum">
              <a:rPr lang="es-ES" smtClean="0">
                <a:solidFill>
                  <a:srgbClr val="000000"/>
                </a:solidFill>
              </a:rPr>
              <a:pPr>
                <a:defRPr/>
              </a:pPr>
              <a:t>10</a:t>
            </a:fld>
            <a:endParaRPr lang="es-ES" dirty="0">
              <a:solidFill>
                <a:srgbClr val="000000"/>
              </a:solidFill>
            </a:endParaRPr>
          </a:p>
        </p:txBody>
      </p:sp>
      <p:sp>
        <p:nvSpPr>
          <p:cNvPr id="8" name="2 Marcador de contenido"/>
          <p:cNvSpPr>
            <a:spLocks noGrp="1"/>
          </p:cNvSpPr>
          <p:nvPr>
            <p:ph sz="half" idx="1"/>
          </p:nvPr>
        </p:nvSpPr>
        <p:spPr>
          <a:xfrm>
            <a:off x="477019" y="2082218"/>
            <a:ext cx="3275856" cy="4530725"/>
          </a:xfrm>
        </p:spPr>
        <p:txBody>
          <a:bodyPr>
            <a:normAutofit/>
          </a:bodyPr>
          <a:lstStyle/>
          <a:p>
            <a:pPr marL="0" defTabSz="1218987">
              <a:lnSpc>
                <a:spcPct val="110000"/>
              </a:lnSpc>
            </a:pPr>
            <a:r>
              <a:rPr lang="es-ES" sz="1800" dirty="0">
                <a:latin typeface="Bahnschrift SemiBold" panose="020B0502040204020203" pitchFamily="34" charset="0"/>
                <a:ea typeface="+mj-ea"/>
                <a:cs typeface="David" panose="020B0604020202020204" pitchFamily="34" charset="-79"/>
              </a:rPr>
              <a:t>Bandas=canales</a:t>
            </a:r>
          </a:p>
          <a:p>
            <a:pPr marL="0" lvl="1" defTabSz="1218987">
              <a:lnSpc>
                <a:spcPct val="110000"/>
              </a:lnSpc>
              <a:spcBef>
                <a:spcPts val="1350"/>
              </a:spcBef>
              <a:buFont typeface="Arial" pitchFamily="34" charset="0"/>
              <a:buChar char="•"/>
            </a:pPr>
            <a:r>
              <a:rPr lang="es-ES" dirty="0">
                <a:latin typeface="Bahnschrift SemiBold" panose="020B0502040204020203" pitchFamily="34" charset="0"/>
                <a:ea typeface="+mj-ea"/>
                <a:cs typeface="David" panose="020B0604020202020204" pitchFamily="34" charset="-79"/>
              </a:rPr>
              <a:t>Registros de radiación en intervalos determinados del espectro electromagnético</a:t>
            </a:r>
          </a:p>
          <a:p>
            <a:pPr marL="0" defTabSz="1218987">
              <a:lnSpc>
                <a:spcPct val="110000"/>
              </a:lnSpc>
            </a:pPr>
            <a:endParaRPr lang="es-ES" sz="1800" dirty="0">
              <a:latin typeface="Bahnschrift SemiBold" panose="020B0502040204020203" pitchFamily="34" charset="0"/>
              <a:ea typeface="+mj-ea"/>
              <a:cs typeface="David" panose="020B0604020202020204" pitchFamily="34" charset="-79"/>
            </a:endParaRPr>
          </a:p>
          <a:p>
            <a:pPr marL="0" defTabSz="1218987">
              <a:lnSpc>
                <a:spcPct val="110000"/>
              </a:lnSpc>
            </a:pPr>
            <a:r>
              <a:rPr lang="es-ES" sz="1800" dirty="0">
                <a:latin typeface="Bahnschrift SemiBold" panose="020B0502040204020203" pitchFamily="34" charset="0"/>
                <a:ea typeface="+mj-ea"/>
                <a:cs typeface="David" panose="020B0604020202020204" pitchFamily="34" charset="-79"/>
              </a:rPr>
              <a:t>TCC: (True </a:t>
            </a:r>
            <a:r>
              <a:rPr lang="es-ES" sz="1800" dirty="0" err="1">
                <a:latin typeface="Bahnschrift SemiBold" panose="020B0502040204020203" pitchFamily="34" charset="0"/>
                <a:ea typeface="+mj-ea"/>
                <a:cs typeface="David" panose="020B0604020202020204" pitchFamily="34" charset="-79"/>
              </a:rPr>
              <a:t>Colour</a:t>
            </a:r>
            <a:r>
              <a:rPr lang="es-ES" sz="1800" dirty="0">
                <a:latin typeface="Bahnschrift SemiBold" panose="020B0502040204020203" pitchFamily="34" charset="0"/>
                <a:ea typeface="+mj-ea"/>
                <a:cs typeface="David" panose="020B0604020202020204" pitchFamily="34" charset="-79"/>
              </a:rPr>
              <a:t> </a:t>
            </a:r>
            <a:r>
              <a:rPr lang="es-ES" sz="1800" dirty="0" err="1">
                <a:latin typeface="Bahnschrift SemiBold" panose="020B0502040204020203" pitchFamily="34" charset="0"/>
                <a:ea typeface="+mj-ea"/>
                <a:cs typeface="David" panose="020B0604020202020204" pitchFamily="34" charset="-79"/>
              </a:rPr>
              <a:t>Composite</a:t>
            </a:r>
            <a:r>
              <a:rPr lang="es-ES" sz="1800" dirty="0">
                <a:latin typeface="Bahnschrift SemiBold" panose="020B0502040204020203" pitchFamily="34" charset="0"/>
                <a:ea typeface="+mj-ea"/>
                <a:cs typeface="David" panose="020B0604020202020204" pitchFamily="34" charset="-79"/>
              </a:rPr>
              <a:t>)</a:t>
            </a:r>
          </a:p>
          <a:p>
            <a:pPr marL="0" defTabSz="1218987">
              <a:lnSpc>
                <a:spcPct val="110000"/>
              </a:lnSpc>
            </a:pPr>
            <a:endParaRPr lang="es-ES" sz="1800" dirty="0">
              <a:latin typeface="Bahnschrift SemiBold" panose="020B0502040204020203" pitchFamily="34" charset="0"/>
              <a:ea typeface="+mj-ea"/>
              <a:cs typeface="David" panose="020B0604020202020204" pitchFamily="34" charset="-79"/>
            </a:endParaRPr>
          </a:p>
          <a:p>
            <a:pPr marL="0" defTabSz="1218987">
              <a:lnSpc>
                <a:spcPct val="110000"/>
              </a:lnSpc>
            </a:pPr>
            <a:r>
              <a:rPr lang="es-ES" sz="1800" dirty="0">
                <a:latin typeface="Bahnschrift SemiBold" panose="020B0502040204020203" pitchFamily="34" charset="0"/>
                <a:ea typeface="+mj-ea"/>
                <a:cs typeface="David" panose="020B0604020202020204" pitchFamily="34" charset="-79"/>
              </a:rPr>
              <a:t>FCC: (False </a:t>
            </a:r>
            <a:r>
              <a:rPr lang="es-ES" sz="1800" dirty="0" err="1">
                <a:latin typeface="Bahnschrift SemiBold" panose="020B0502040204020203" pitchFamily="34" charset="0"/>
                <a:ea typeface="+mj-ea"/>
                <a:cs typeface="David" panose="020B0604020202020204" pitchFamily="34" charset="-79"/>
              </a:rPr>
              <a:t>colour</a:t>
            </a:r>
            <a:r>
              <a:rPr lang="es-ES" sz="1800" dirty="0">
                <a:latin typeface="Bahnschrift SemiBold" panose="020B0502040204020203" pitchFamily="34" charset="0"/>
                <a:ea typeface="+mj-ea"/>
                <a:cs typeface="David" panose="020B0604020202020204" pitchFamily="34" charset="-79"/>
              </a:rPr>
              <a:t> </a:t>
            </a:r>
            <a:r>
              <a:rPr lang="es-ES" sz="1800" dirty="0" err="1">
                <a:latin typeface="Bahnschrift SemiBold" panose="020B0502040204020203" pitchFamily="34" charset="0"/>
                <a:ea typeface="+mj-ea"/>
                <a:cs typeface="David" panose="020B0604020202020204" pitchFamily="34" charset="-79"/>
              </a:rPr>
              <a:t>Composite</a:t>
            </a:r>
            <a:r>
              <a:rPr lang="es-ES" sz="1800" dirty="0">
                <a:latin typeface="Bahnschrift SemiBold" panose="020B0502040204020203" pitchFamily="34" charset="0"/>
                <a:ea typeface="+mj-ea"/>
                <a:cs typeface="David" panose="020B0604020202020204" pitchFamily="34" charset="-79"/>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275" y="2266950"/>
            <a:ext cx="541972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descr="http://copublications.greenfacts.org/es/lamparas-bajo-consumo/images/light-spectrum-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0"/>
            <a:ext cx="4788024" cy="231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29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0738" y="0"/>
            <a:ext cx="4330309" cy="940966"/>
          </a:xfrm>
        </p:spPr>
        <p:txBody>
          <a:bodyPr>
            <a:normAutofit fontScale="90000"/>
          </a:bodyPr>
          <a:lstStyle/>
          <a:p>
            <a:r>
              <a:rPr lang="es-ES" sz="3600" dirty="0">
                <a:solidFill>
                  <a:srgbClr val="FF0000"/>
                </a:solidFill>
              </a:rPr>
              <a:t>Imagen Pancromática</a:t>
            </a:r>
            <a:br>
              <a:rPr lang="es-ES" sz="3600" dirty="0">
                <a:solidFill>
                  <a:srgbClr val="FF0000"/>
                </a:solidFill>
              </a:rPr>
            </a:br>
            <a:r>
              <a:rPr lang="es-ES" sz="3600" dirty="0" err="1">
                <a:solidFill>
                  <a:srgbClr val="FF0000"/>
                </a:solidFill>
              </a:rPr>
              <a:t>Pseudocolor</a:t>
            </a:r>
            <a:endParaRPr lang="es-ES" sz="3600" dirty="0">
              <a:solidFill>
                <a:srgbClr val="FF0000"/>
              </a:solidFill>
            </a:endParaRPr>
          </a:p>
        </p:txBody>
      </p:sp>
      <p:sp>
        <p:nvSpPr>
          <p:cNvPr id="5" name="4 Marcador de número de diapositiva"/>
          <p:cNvSpPr>
            <a:spLocks noGrp="1"/>
          </p:cNvSpPr>
          <p:nvPr>
            <p:ph type="sldNum" sz="quarter" idx="12"/>
          </p:nvPr>
        </p:nvSpPr>
        <p:spPr/>
        <p:txBody>
          <a:bodyPr/>
          <a:lstStyle/>
          <a:p>
            <a:pPr>
              <a:defRPr/>
            </a:pPr>
            <a:fld id="{2464B7D4-F668-4F6B-A976-813EDC256149}" type="slidenum">
              <a:rPr lang="es-ES" smtClean="0">
                <a:solidFill>
                  <a:srgbClr val="000000"/>
                </a:solidFill>
              </a:rPr>
              <a:pPr>
                <a:defRPr/>
              </a:pPr>
              <a:t>11</a:t>
            </a:fld>
            <a:endParaRPr lang="es-ES" dirty="0">
              <a:solidFill>
                <a:srgbClr val="000000"/>
              </a:solidFill>
            </a:endParaRPr>
          </a:p>
        </p:txBody>
      </p:sp>
      <p:sp>
        <p:nvSpPr>
          <p:cNvPr id="8" name="2 Marcador de contenido"/>
          <p:cNvSpPr>
            <a:spLocks noGrp="1"/>
          </p:cNvSpPr>
          <p:nvPr>
            <p:ph sz="half" idx="1"/>
          </p:nvPr>
        </p:nvSpPr>
        <p:spPr>
          <a:xfrm>
            <a:off x="435915" y="2245039"/>
            <a:ext cx="3776045" cy="1431818"/>
          </a:xfrm>
        </p:spPr>
        <p:txBody>
          <a:bodyPr>
            <a:normAutofit fontScale="32500" lnSpcReduction="20000"/>
          </a:bodyPr>
          <a:lstStyle/>
          <a:p>
            <a:pPr marL="0" defTabSz="1218987">
              <a:lnSpc>
                <a:spcPct val="130000"/>
              </a:lnSpc>
            </a:pPr>
            <a:r>
              <a:rPr lang="es-ES" sz="5600" dirty="0">
                <a:latin typeface="Bahnschrift SemiBold" panose="020B0502040204020203" pitchFamily="34" charset="0"/>
                <a:ea typeface="+mj-ea"/>
                <a:cs typeface="David" panose="020B0604020202020204" pitchFamily="34" charset="-79"/>
              </a:rPr>
              <a:t>Imagen pancromática (a)</a:t>
            </a:r>
          </a:p>
          <a:p>
            <a:pPr marL="0" lvl="1" defTabSz="1218987">
              <a:lnSpc>
                <a:spcPct val="130000"/>
              </a:lnSpc>
              <a:spcBef>
                <a:spcPts val="1350"/>
              </a:spcBef>
              <a:buFont typeface="Arial" pitchFamily="34" charset="0"/>
              <a:buChar char="•"/>
            </a:pPr>
            <a:r>
              <a:rPr lang="es-ES" sz="5600" dirty="0">
                <a:latin typeface="Bahnschrift SemiBold" panose="020B0502040204020203" pitchFamily="34" charset="0"/>
                <a:ea typeface="+mj-ea"/>
                <a:cs typeface="David" panose="020B0604020202020204" pitchFamily="34" charset="-79"/>
              </a:rPr>
              <a:t>Todos los colores (visibles)</a:t>
            </a:r>
          </a:p>
          <a:p>
            <a:pPr marL="0" lvl="1" defTabSz="1218987">
              <a:lnSpc>
                <a:spcPct val="130000"/>
              </a:lnSpc>
              <a:spcBef>
                <a:spcPts val="1350"/>
              </a:spcBef>
              <a:buFont typeface="Arial" pitchFamily="34" charset="0"/>
              <a:buChar char="•"/>
            </a:pPr>
            <a:r>
              <a:rPr lang="es-ES" sz="5600" dirty="0">
                <a:latin typeface="Bahnschrift SemiBold" panose="020B0502040204020203" pitchFamily="34" charset="0"/>
                <a:ea typeface="+mj-ea"/>
                <a:cs typeface="David" panose="020B0604020202020204" pitchFamily="34" charset="-79"/>
              </a:rPr>
              <a:t>1 sólo canal</a:t>
            </a:r>
          </a:p>
          <a:p>
            <a:pPr marL="457200" lvl="1" indent="0">
              <a:buNone/>
            </a:pPr>
            <a:endParaRPr lang="es-ES" sz="2000" dirty="0"/>
          </a:p>
        </p:txBody>
      </p:sp>
      <p:pic>
        <p:nvPicPr>
          <p:cNvPr id="6146" name="Picture 2" descr="http://copublications.greenfacts.org/es/lamparas-bajo-consumo/images/light-spectrum-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0"/>
            <a:ext cx="4788024" cy="23155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89040"/>
            <a:ext cx="8885237"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2 Marcador de contenido"/>
          <p:cNvSpPr>
            <a:spLocks noGrp="1"/>
          </p:cNvSpPr>
          <p:nvPr>
            <p:ph sz="half" idx="1"/>
          </p:nvPr>
        </p:nvSpPr>
        <p:spPr>
          <a:xfrm>
            <a:off x="4139952" y="2337214"/>
            <a:ext cx="4876094" cy="1451826"/>
          </a:xfrm>
        </p:spPr>
        <p:txBody>
          <a:bodyPr>
            <a:normAutofit fontScale="92500" lnSpcReduction="10000"/>
          </a:bodyPr>
          <a:lstStyle/>
          <a:p>
            <a:r>
              <a:rPr lang="es-ES" sz="1800" dirty="0">
                <a:latin typeface="Bahnschrift SemiBold" panose="020B0502040204020203" pitchFamily="34" charset="0"/>
                <a:ea typeface="+mj-ea"/>
                <a:cs typeface="David" panose="020B0604020202020204" pitchFamily="34" charset="-79"/>
              </a:rPr>
              <a:t>Imagen en </a:t>
            </a:r>
            <a:r>
              <a:rPr lang="es-ES" sz="1800" dirty="0" err="1">
                <a:latin typeface="Bahnschrift SemiBold" panose="020B0502040204020203" pitchFamily="34" charset="0"/>
                <a:ea typeface="+mj-ea"/>
                <a:cs typeface="David" panose="020B0604020202020204" pitchFamily="34" charset="-79"/>
              </a:rPr>
              <a:t>pseudocolor</a:t>
            </a:r>
            <a:r>
              <a:rPr lang="es-ES" sz="1800" dirty="0">
                <a:latin typeface="Bahnschrift SemiBold" panose="020B0502040204020203" pitchFamily="34" charset="0"/>
                <a:ea typeface="+mj-ea"/>
                <a:cs typeface="David" panose="020B0604020202020204" pitchFamily="34" charset="-79"/>
              </a:rPr>
              <a:t> (b)</a:t>
            </a:r>
          </a:p>
          <a:p>
            <a:pPr lvl="1"/>
            <a:r>
              <a:rPr lang="es-ES" dirty="0">
                <a:latin typeface="Bahnschrift SemiBold" panose="020B0502040204020203" pitchFamily="34" charset="0"/>
                <a:ea typeface="+mj-ea"/>
                <a:cs typeface="David" panose="020B0604020202020204" pitchFamily="34" charset="-79"/>
              </a:rPr>
              <a:t>Imagen de un solo canal en color falso</a:t>
            </a:r>
          </a:p>
          <a:p>
            <a:pPr lvl="1"/>
            <a:r>
              <a:rPr lang="es-ES" dirty="0">
                <a:latin typeface="Bahnschrift SemiBold" panose="020B0502040204020203" pitchFamily="34" charset="0"/>
                <a:ea typeface="+mj-ea"/>
                <a:cs typeface="David" panose="020B0604020202020204" pitchFamily="34" charset="-79"/>
              </a:rPr>
              <a:t>Creando un mapa de colores con mismo número de colores que el de niveles en la imagen en escala grises </a:t>
            </a:r>
          </a:p>
        </p:txBody>
      </p:sp>
    </p:spTree>
    <p:extLst>
      <p:ext uri="{BB962C8B-B14F-4D97-AF65-F5344CB8AC3E}">
        <p14:creationId xmlns:p14="http://schemas.microsoft.com/office/powerpoint/2010/main" val="42851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97692" y="-5365"/>
            <a:ext cx="7417267" cy="940966"/>
          </a:xfrm>
        </p:spPr>
        <p:txBody>
          <a:bodyPr>
            <a:normAutofit fontScale="90000"/>
          </a:bodyPr>
          <a:lstStyle/>
          <a:p>
            <a:r>
              <a:rPr lang="es-ES" sz="3600" dirty="0">
                <a:solidFill>
                  <a:srgbClr val="FF0000"/>
                </a:solidFill>
              </a:rPr>
              <a:t>HRGB </a:t>
            </a:r>
            <a:r>
              <a:rPr lang="es-ES" sz="3600" dirty="0" err="1">
                <a:solidFill>
                  <a:srgbClr val="FF0000"/>
                </a:solidFill>
              </a:rPr>
              <a:t>composite</a:t>
            </a:r>
            <a:br>
              <a:rPr lang="es-ES" sz="3600" dirty="0">
                <a:solidFill>
                  <a:srgbClr val="FF0000"/>
                </a:solidFill>
              </a:rPr>
            </a:br>
            <a:r>
              <a:rPr lang="es-ES" sz="3200" dirty="0">
                <a:solidFill>
                  <a:srgbClr val="FF0000"/>
                </a:solidFill>
              </a:rPr>
              <a:t>(Composición Tono-RGB)</a:t>
            </a:r>
          </a:p>
        </p:txBody>
      </p:sp>
      <p:sp>
        <p:nvSpPr>
          <p:cNvPr id="5" name="4 Marcador de número de diapositiva"/>
          <p:cNvSpPr>
            <a:spLocks noGrp="1"/>
          </p:cNvSpPr>
          <p:nvPr>
            <p:ph type="sldNum" sz="quarter" idx="12"/>
          </p:nvPr>
        </p:nvSpPr>
        <p:spPr/>
        <p:txBody>
          <a:bodyPr/>
          <a:lstStyle/>
          <a:p>
            <a:pPr>
              <a:defRPr/>
            </a:pPr>
            <a:fld id="{2464B7D4-F668-4F6B-A976-813EDC256149}" type="slidenum">
              <a:rPr lang="es-ES" smtClean="0">
                <a:solidFill>
                  <a:srgbClr val="000000"/>
                </a:solidFill>
              </a:rPr>
              <a:pPr>
                <a:defRPr/>
              </a:pPr>
              <a:t>12</a:t>
            </a:fld>
            <a:endParaRPr lang="es-ES" dirty="0">
              <a:solidFill>
                <a:srgbClr val="000000"/>
              </a:solidFill>
            </a:endParaRPr>
          </a:p>
        </p:txBody>
      </p:sp>
      <p:sp>
        <p:nvSpPr>
          <p:cNvPr id="8" name="2 Marcador de contenido"/>
          <p:cNvSpPr>
            <a:spLocks noGrp="1"/>
          </p:cNvSpPr>
          <p:nvPr>
            <p:ph sz="half" idx="1"/>
          </p:nvPr>
        </p:nvSpPr>
        <p:spPr>
          <a:xfrm>
            <a:off x="467544" y="1145701"/>
            <a:ext cx="3768258" cy="418077"/>
          </a:xfrm>
        </p:spPr>
        <p:txBody>
          <a:bodyPr>
            <a:normAutofit fontScale="25000" lnSpcReduction="20000"/>
          </a:bodyPr>
          <a:lstStyle/>
          <a:p>
            <a:pPr marL="338269" lvl="1" indent="0">
              <a:buNone/>
            </a:pPr>
            <a:r>
              <a:rPr lang="es-ES" sz="11200" b="1" dirty="0">
                <a:solidFill>
                  <a:schemeClr val="accent6">
                    <a:lumMod val="75000"/>
                  </a:schemeClr>
                </a:solidFill>
              </a:rPr>
              <a:t>H-RGB:</a:t>
            </a:r>
          </a:p>
          <a:p>
            <a:r>
              <a:rPr lang="es-ES" sz="7200" dirty="0"/>
              <a:t>Composición de imágenes de tono procedentes de 3 tripletes distintos de bandas</a:t>
            </a:r>
          </a:p>
          <a:p>
            <a:r>
              <a:rPr lang="es-ES" sz="7200" dirty="0"/>
              <a:t>Suprime las sombras topográficas</a:t>
            </a:r>
          </a:p>
          <a:p>
            <a:r>
              <a:rPr lang="es-ES" sz="7200" dirty="0"/>
              <a:t>Muestra información espectral de 9 bandas</a:t>
            </a:r>
          </a:p>
          <a:p>
            <a:pPr lvl="2"/>
            <a:endParaRPr lang="es-ES" sz="5600" dirty="0"/>
          </a:p>
          <a:p>
            <a:pPr marL="457200" lvl="1" indent="0">
              <a:buNone/>
            </a:pPr>
            <a:endParaRPr lang="es-E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0"/>
            <a:ext cx="4448175"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599" y="2924944"/>
            <a:ext cx="49815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327785" y="3571007"/>
            <a:ext cx="3096344" cy="3046988"/>
          </a:xfrm>
          <a:prstGeom prst="rect">
            <a:avLst/>
          </a:prstGeom>
          <a:noFill/>
          <a:ln w="12700">
            <a:solidFill>
              <a:schemeClr val="tx1"/>
            </a:solidFill>
          </a:ln>
        </p:spPr>
        <p:txBody>
          <a:bodyPr wrap="square" rtlCol="0">
            <a:spAutoFit/>
          </a:bodyPr>
          <a:lstStyle/>
          <a:p>
            <a:r>
              <a:rPr lang="es-ES" b="1" dirty="0"/>
              <a:t>Imágenes ATM (</a:t>
            </a:r>
            <a:r>
              <a:rPr lang="es-ES" b="1" dirty="0" err="1"/>
              <a:t>Airborne</a:t>
            </a:r>
            <a:r>
              <a:rPr lang="es-ES" b="1" dirty="0"/>
              <a:t> </a:t>
            </a:r>
            <a:r>
              <a:rPr lang="es-ES" b="1" dirty="0" err="1"/>
              <a:t>Thematic</a:t>
            </a:r>
            <a:r>
              <a:rPr lang="es-ES" b="1" dirty="0"/>
              <a:t> </a:t>
            </a:r>
            <a:r>
              <a:rPr lang="es-ES" b="1" dirty="0" err="1"/>
              <a:t>Mapper</a:t>
            </a:r>
            <a:r>
              <a:rPr lang="es-ES" b="1" dirty="0"/>
              <a:t>)</a:t>
            </a:r>
          </a:p>
          <a:p>
            <a:r>
              <a:rPr lang="es-ES" dirty="0"/>
              <a:t>Red: Bandas 10-9-8</a:t>
            </a:r>
          </a:p>
          <a:p>
            <a:r>
              <a:rPr lang="es-ES" dirty="0"/>
              <a:t>Green: Bandas 7-6-5</a:t>
            </a:r>
          </a:p>
          <a:p>
            <a:r>
              <a:rPr lang="es-ES" dirty="0"/>
              <a:t>Blue: 4-3-2</a:t>
            </a:r>
          </a:p>
          <a:p>
            <a:endParaRPr lang="es-ES" dirty="0"/>
          </a:p>
          <a:p>
            <a:r>
              <a:rPr lang="es-ES" dirty="0"/>
              <a:t>Color normal: 8-5-2</a:t>
            </a:r>
          </a:p>
        </p:txBody>
      </p:sp>
      <p:sp>
        <p:nvSpPr>
          <p:cNvPr id="4" name="3 Flecha derecha"/>
          <p:cNvSpPr/>
          <p:nvPr/>
        </p:nvSpPr>
        <p:spPr>
          <a:xfrm>
            <a:off x="3491880" y="5229200"/>
            <a:ext cx="546719"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4983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17240" y="-39848"/>
            <a:ext cx="3754760" cy="1143000"/>
          </a:xfrm>
        </p:spPr>
        <p:txBody>
          <a:bodyPr>
            <a:normAutofit fontScale="90000"/>
          </a:bodyPr>
          <a:lstStyle/>
          <a:p>
            <a:r>
              <a:rPr lang="es-ES" sz="3600" dirty="0"/>
              <a:t>ATM (</a:t>
            </a:r>
            <a:r>
              <a:rPr lang="es-ES" sz="3600" dirty="0" err="1"/>
              <a:t>Airborne</a:t>
            </a:r>
            <a:r>
              <a:rPr lang="es-ES" sz="3600" dirty="0"/>
              <a:t> </a:t>
            </a:r>
            <a:r>
              <a:rPr lang="es-ES" sz="3600" dirty="0" err="1"/>
              <a:t>Thematic</a:t>
            </a:r>
            <a:r>
              <a:rPr lang="es-ES" sz="3600" dirty="0"/>
              <a:t> </a:t>
            </a:r>
            <a:r>
              <a:rPr lang="es-ES" sz="3600" dirty="0" err="1"/>
              <a:t>Mapper</a:t>
            </a:r>
            <a:r>
              <a:rPr lang="es-ES" sz="3600" dirty="0"/>
              <a:t>)</a:t>
            </a:r>
          </a:p>
        </p:txBody>
      </p:sp>
      <p:sp>
        <p:nvSpPr>
          <p:cNvPr id="3" name="2 Marcador de contenido"/>
          <p:cNvSpPr>
            <a:spLocks noGrp="1"/>
          </p:cNvSpPr>
          <p:nvPr>
            <p:ph sz="half" idx="1"/>
          </p:nvPr>
        </p:nvSpPr>
        <p:spPr>
          <a:xfrm>
            <a:off x="5918895" y="4814057"/>
            <a:ext cx="2681286" cy="1811903"/>
          </a:xfrm>
        </p:spPr>
        <p:txBody>
          <a:bodyPr>
            <a:normAutofit fontScale="70000" lnSpcReduction="20000"/>
          </a:bodyPr>
          <a:lstStyle/>
          <a:p>
            <a:pPr marL="72000" indent="-72000">
              <a:lnSpc>
                <a:spcPct val="120000"/>
              </a:lnSpc>
              <a:spcBef>
                <a:spcPts val="0"/>
              </a:spcBef>
            </a:pPr>
            <a:r>
              <a:rPr lang="es-ES" sz="1800" dirty="0"/>
              <a:t>B1: azul</a:t>
            </a:r>
          </a:p>
          <a:p>
            <a:pPr marL="72000" indent="-72000">
              <a:lnSpc>
                <a:spcPct val="120000"/>
              </a:lnSpc>
              <a:spcBef>
                <a:spcPts val="0"/>
              </a:spcBef>
            </a:pPr>
            <a:r>
              <a:rPr lang="es-ES" sz="1800" dirty="0"/>
              <a:t>B2: verde</a:t>
            </a:r>
          </a:p>
          <a:p>
            <a:pPr marL="72000" indent="-72000">
              <a:lnSpc>
                <a:spcPct val="120000"/>
              </a:lnSpc>
              <a:spcBef>
                <a:spcPts val="0"/>
              </a:spcBef>
            </a:pPr>
            <a:r>
              <a:rPr lang="es-ES" sz="1800" dirty="0"/>
              <a:t>B3: rojo</a:t>
            </a:r>
          </a:p>
          <a:p>
            <a:pPr marL="72000" indent="-72000">
              <a:lnSpc>
                <a:spcPct val="120000"/>
              </a:lnSpc>
              <a:spcBef>
                <a:spcPts val="0"/>
              </a:spcBef>
            </a:pPr>
            <a:r>
              <a:rPr lang="es-ES" sz="1800" dirty="0"/>
              <a:t>B4: infrarrojo cercano</a:t>
            </a:r>
          </a:p>
          <a:p>
            <a:pPr marL="72000" indent="-72000">
              <a:lnSpc>
                <a:spcPct val="120000"/>
              </a:lnSpc>
              <a:spcBef>
                <a:spcPts val="0"/>
              </a:spcBef>
            </a:pPr>
            <a:r>
              <a:rPr lang="es-ES" sz="1800" dirty="0"/>
              <a:t>B5: infrarrojo medio</a:t>
            </a:r>
          </a:p>
          <a:p>
            <a:pPr marL="72000" indent="-72000">
              <a:lnSpc>
                <a:spcPct val="120000"/>
              </a:lnSpc>
              <a:spcBef>
                <a:spcPts val="0"/>
              </a:spcBef>
            </a:pPr>
            <a:r>
              <a:rPr lang="es-ES" sz="1800" dirty="0"/>
              <a:t>B6: </a:t>
            </a:r>
            <a:r>
              <a:rPr lang="es-ES" sz="1800" dirty="0" err="1"/>
              <a:t>inf</a:t>
            </a:r>
            <a:r>
              <a:rPr lang="es-ES" sz="1800" dirty="0"/>
              <a:t>. Térmico</a:t>
            </a:r>
          </a:p>
          <a:p>
            <a:pPr marL="72000" indent="-72000">
              <a:lnSpc>
                <a:spcPct val="120000"/>
              </a:lnSpc>
              <a:spcBef>
                <a:spcPts val="0"/>
              </a:spcBef>
            </a:pPr>
            <a:r>
              <a:rPr lang="es-ES" sz="1800" dirty="0"/>
              <a:t>B7: </a:t>
            </a:r>
            <a:r>
              <a:rPr lang="es-ES" sz="1800" dirty="0" err="1"/>
              <a:t>inf</a:t>
            </a:r>
            <a:r>
              <a:rPr lang="es-ES" sz="1800" dirty="0"/>
              <a:t>. </a:t>
            </a:r>
            <a:r>
              <a:rPr lang="es-ES" sz="1800" dirty="0" err="1"/>
              <a:t>Ondacorta</a:t>
            </a:r>
            <a:r>
              <a:rPr lang="es-ES" sz="1800" dirty="0"/>
              <a:t> y media</a:t>
            </a:r>
          </a:p>
          <a:p>
            <a:pPr marL="72000" indent="-72000">
              <a:lnSpc>
                <a:spcPct val="120000"/>
              </a:lnSpc>
              <a:spcBef>
                <a:spcPts val="0"/>
              </a:spcBef>
            </a:pPr>
            <a:r>
              <a:rPr lang="es-ES" sz="1800" dirty="0"/>
              <a:t>B8: </a:t>
            </a:r>
            <a:r>
              <a:rPr lang="es-ES" sz="1800" dirty="0" err="1"/>
              <a:t>img</a:t>
            </a:r>
            <a:r>
              <a:rPr lang="es-ES" sz="1800" dirty="0"/>
              <a:t>. pancromática</a:t>
            </a:r>
          </a:p>
          <a:p>
            <a:endParaRPr lang="es-ES" dirty="0"/>
          </a:p>
        </p:txBody>
      </p:sp>
      <p:sp>
        <p:nvSpPr>
          <p:cNvPr id="5" name="4 Marcador de número de diapositiva"/>
          <p:cNvSpPr>
            <a:spLocks noGrp="1"/>
          </p:cNvSpPr>
          <p:nvPr>
            <p:ph type="sldNum" sz="quarter" idx="12"/>
          </p:nvPr>
        </p:nvSpPr>
        <p:spPr/>
        <p:txBody>
          <a:bodyPr/>
          <a:lstStyle/>
          <a:p>
            <a:pPr>
              <a:defRPr/>
            </a:pPr>
            <a:fld id="{2464B7D4-F668-4F6B-A976-813EDC256149}" type="slidenum">
              <a:rPr lang="es-ES" smtClean="0">
                <a:solidFill>
                  <a:srgbClr val="000000"/>
                </a:solidFill>
              </a:rPr>
              <a:pPr>
                <a:defRPr/>
              </a:pPr>
              <a:t>13</a:t>
            </a:fld>
            <a:endParaRPr lang="es-ES">
              <a:solidFill>
                <a:srgbClr val="00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56" y="4486710"/>
            <a:ext cx="39528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descr="http://www.crepad.rcanaria.es/es/npoc/images_adquisicion/image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56865"/>
            <a:ext cx="2304256" cy="168978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neodc.rl.ac.uk/tutorials/nercarsf/plan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1911" y="2919231"/>
            <a:ext cx="2488506" cy="1418449"/>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4510" y="1774259"/>
            <a:ext cx="40005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1 Título"/>
          <p:cNvSpPr txBox="1">
            <a:spLocks/>
          </p:cNvSpPr>
          <p:nvPr/>
        </p:nvSpPr>
        <p:spPr bwMode="auto">
          <a:xfrm>
            <a:off x="4595167" y="142440"/>
            <a:ext cx="437838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800">
                <a:solidFill>
                  <a:schemeClr val="tx2"/>
                </a:solidFill>
                <a:latin typeface="+mj-lt"/>
                <a:ea typeface="+mj-ea"/>
                <a:cs typeface="+mj-cs"/>
              </a:defRPr>
            </a:lvl1pPr>
            <a:lvl2pPr algn="l" rtl="0" eaLnBrk="1" fontAlgn="base" hangingPunct="1">
              <a:spcBef>
                <a:spcPct val="0"/>
              </a:spcBef>
              <a:spcAft>
                <a:spcPct val="0"/>
              </a:spcAft>
              <a:defRPr sz="3800">
                <a:solidFill>
                  <a:schemeClr val="tx2"/>
                </a:solidFill>
                <a:latin typeface="Calibri" pitchFamily="34" charset="0"/>
              </a:defRPr>
            </a:lvl2pPr>
            <a:lvl3pPr algn="l" rtl="0" eaLnBrk="1" fontAlgn="base" hangingPunct="1">
              <a:spcBef>
                <a:spcPct val="0"/>
              </a:spcBef>
              <a:spcAft>
                <a:spcPct val="0"/>
              </a:spcAft>
              <a:defRPr sz="3800">
                <a:solidFill>
                  <a:schemeClr val="tx2"/>
                </a:solidFill>
                <a:latin typeface="Calibri" pitchFamily="34" charset="0"/>
              </a:defRPr>
            </a:lvl3pPr>
            <a:lvl4pPr algn="l" rtl="0" eaLnBrk="1" fontAlgn="base" hangingPunct="1">
              <a:spcBef>
                <a:spcPct val="0"/>
              </a:spcBef>
              <a:spcAft>
                <a:spcPct val="0"/>
              </a:spcAft>
              <a:defRPr sz="3800">
                <a:solidFill>
                  <a:schemeClr val="tx2"/>
                </a:solidFill>
                <a:latin typeface="Calibri" pitchFamily="34" charset="0"/>
              </a:defRPr>
            </a:lvl4pPr>
            <a:lvl5pPr algn="l" rtl="0" eaLnBrk="1" fontAlgn="base" hangingPunct="1">
              <a:spcBef>
                <a:spcPct val="0"/>
              </a:spcBef>
              <a:spcAft>
                <a:spcPct val="0"/>
              </a:spcAft>
              <a:defRPr sz="3800">
                <a:solidFill>
                  <a:schemeClr val="tx2"/>
                </a:solidFill>
                <a:latin typeface="Calibri" pitchFamily="34" charset="0"/>
              </a:defRPr>
            </a:lvl5pPr>
            <a:lvl6pPr marL="457200" algn="l" rtl="0" eaLnBrk="1" fontAlgn="base" hangingPunct="1">
              <a:spcBef>
                <a:spcPct val="0"/>
              </a:spcBef>
              <a:spcAft>
                <a:spcPct val="0"/>
              </a:spcAft>
              <a:defRPr sz="3800">
                <a:solidFill>
                  <a:schemeClr val="tx2"/>
                </a:solidFill>
                <a:latin typeface="Arial" charset="0"/>
              </a:defRPr>
            </a:lvl6pPr>
            <a:lvl7pPr marL="914400" algn="l" rtl="0" eaLnBrk="1" fontAlgn="base" hangingPunct="1">
              <a:spcBef>
                <a:spcPct val="0"/>
              </a:spcBef>
              <a:spcAft>
                <a:spcPct val="0"/>
              </a:spcAft>
              <a:defRPr sz="3800">
                <a:solidFill>
                  <a:schemeClr val="tx2"/>
                </a:solidFill>
                <a:latin typeface="Arial" charset="0"/>
              </a:defRPr>
            </a:lvl7pPr>
            <a:lvl8pPr marL="1371600" algn="l" rtl="0" eaLnBrk="1" fontAlgn="base" hangingPunct="1">
              <a:spcBef>
                <a:spcPct val="0"/>
              </a:spcBef>
              <a:spcAft>
                <a:spcPct val="0"/>
              </a:spcAft>
              <a:defRPr sz="3800">
                <a:solidFill>
                  <a:schemeClr val="tx2"/>
                </a:solidFill>
                <a:latin typeface="Arial" charset="0"/>
              </a:defRPr>
            </a:lvl8pPr>
            <a:lvl9pPr marL="1828800" algn="l" rtl="0" eaLnBrk="1" fontAlgn="base" hangingPunct="1">
              <a:spcBef>
                <a:spcPct val="0"/>
              </a:spcBef>
              <a:spcAft>
                <a:spcPct val="0"/>
              </a:spcAft>
              <a:defRPr sz="3800">
                <a:solidFill>
                  <a:schemeClr val="tx2"/>
                </a:solidFill>
                <a:latin typeface="Arial" charset="0"/>
              </a:defRPr>
            </a:lvl9pPr>
          </a:lstStyle>
          <a:p>
            <a:r>
              <a:rPr lang="es-ES" sz="3600" dirty="0"/>
              <a:t>ETM+ (</a:t>
            </a:r>
            <a:r>
              <a:rPr lang="es-ES" sz="3600" dirty="0" err="1"/>
              <a:t>Enhanced</a:t>
            </a:r>
            <a:r>
              <a:rPr lang="es-ES" sz="3600" dirty="0"/>
              <a:t> </a:t>
            </a:r>
            <a:r>
              <a:rPr lang="es-ES" sz="3600" dirty="0" err="1"/>
              <a:t>Thematic</a:t>
            </a:r>
            <a:r>
              <a:rPr lang="es-ES" sz="3600" dirty="0"/>
              <a:t> </a:t>
            </a:r>
            <a:r>
              <a:rPr lang="es-ES" sz="3600" dirty="0" err="1"/>
              <a:t>Mapper</a:t>
            </a:r>
            <a:r>
              <a:rPr lang="es-ES" sz="3600" dirty="0"/>
              <a:t>)</a:t>
            </a:r>
          </a:p>
        </p:txBody>
      </p:sp>
      <p:sp>
        <p:nvSpPr>
          <p:cNvPr id="6" name="5 CuadroTexto"/>
          <p:cNvSpPr txBox="1"/>
          <p:nvPr/>
        </p:nvSpPr>
        <p:spPr>
          <a:xfrm>
            <a:off x="6619273" y="3812207"/>
            <a:ext cx="2448545" cy="369332"/>
          </a:xfrm>
          <a:prstGeom prst="rect">
            <a:avLst/>
          </a:prstGeom>
          <a:noFill/>
        </p:spPr>
        <p:txBody>
          <a:bodyPr wrap="square" rtlCol="0">
            <a:spAutoFit/>
          </a:bodyPr>
          <a:lstStyle/>
          <a:p>
            <a:r>
              <a:rPr lang="es-ES" b="1" dirty="0"/>
              <a:t>Plataforma: </a:t>
            </a:r>
            <a:r>
              <a:rPr lang="es-ES" b="1" dirty="0" err="1"/>
              <a:t>Landsat</a:t>
            </a:r>
            <a:r>
              <a:rPr lang="es-ES" b="1" dirty="0"/>
              <a:t> 7</a:t>
            </a:r>
          </a:p>
        </p:txBody>
      </p:sp>
    </p:spTree>
    <p:extLst>
      <p:ext uri="{BB962C8B-B14F-4D97-AF65-F5344CB8AC3E}">
        <p14:creationId xmlns:p14="http://schemas.microsoft.com/office/powerpoint/2010/main" val="235982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67544" y="0"/>
            <a:ext cx="7315200" cy="523220"/>
          </a:xfrm>
        </p:spPr>
        <p:txBody>
          <a:bodyPr/>
          <a:lstStyle/>
          <a:p>
            <a:pPr eaLnBrk="1" hangingPunct="1"/>
            <a:r>
              <a:rPr lang="es-ES" dirty="0">
                <a:solidFill>
                  <a:schemeClr val="accent6">
                    <a:lumMod val="75000"/>
                  </a:schemeClr>
                </a:solidFill>
              </a:rPr>
              <a:t>Colores primarios y secundarios</a:t>
            </a:r>
          </a:p>
        </p:txBody>
      </p:sp>
      <p:sp>
        <p:nvSpPr>
          <p:cNvPr id="9220" name="Rectangle 5"/>
          <p:cNvSpPr>
            <a:spLocks noChangeArrowheads="1"/>
          </p:cNvSpPr>
          <p:nvPr/>
        </p:nvSpPr>
        <p:spPr bwMode="auto">
          <a:xfrm>
            <a:off x="823985" y="481873"/>
            <a:ext cx="41044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240">
              <a:spcBef>
                <a:spcPct val="0"/>
              </a:spcBef>
            </a:pPr>
            <a:r>
              <a:rPr lang="es-ES" i="1" dirty="0">
                <a:solidFill>
                  <a:srgbClr val="FF0000"/>
                </a:solidFill>
                <a:latin typeface="Bahnschrift SemiBold" panose="020B0502040204020203" pitchFamily="34" charset="0"/>
                <a:ea typeface="+mj-ea"/>
                <a:cs typeface="David" panose="020B0604020202020204" pitchFamily="34" charset="-79"/>
              </a:rPr>
              <a:t>Colores primarios (de la luz)</a:t>
            </a:r>
          </a:p>
        </p:txBody>
      </p:sp>
      <p:sp>
        <p:nvSpPr>
          <p:cNvPr id="2" name="1 CuadroTexto"/>
          <p:cNvSpPr txBox="1"/>
          <p:nvPr/>
        </p:nvSpPr>
        <p:spPr>
          <a:xfrm>
            <a:off x="4928441" y="420318"/>
            <a:ext cx="4248472" cy="830997"/>
          </a:xfrm>
          <a:prstGeom prst="rect">
            <a:avLst/>
          </a:prstGeom>
          <a:noFill/>
        </p:spPr>
        <p:txBody>
          <a:bodyPr wrap="square" rtlCol="0">
            <a:spAutoFit/>
          </a:bodyPr>
          <a:lstStyle/>
          <a:p>
            <a:pPr defTabSz="914240">
              <a:spcBef>
                <a:spcPct val="0"/>
              </a:spcBef>
            </a:pPr>
            <a:r>
              <a:rPr lang="es-ES" i="1" dirty="0">
                <a:solidFill>
                  <a:srgbClr val="FF0000"/>
                </a:solidFill>
                <a:latin typeface="Bahnschrift SemiBold" panose="020B0502040204020203" pitchFamily="34" charset="0"/>
                <a:ea typeface="+mj-ea"/>
                <a:cs typeface="David" panose="020B0604020202020204" pitchFamily="34" charset="-79"/>
              </a:rPr>
              <a:t>Colores secundarios de la luz(o primarios de pigmentos)</a:t>
            </a:r>
          </a:p>
        </p:txBody>
      </p:sp>
      <p:sp>
        <p:nvSpPr>
          <p:cNvPr id="5" name="CuadroTexto 4">
            <a:extLst>
              <a:ext uri="{FF2B5EF4-FFF2-40B4-BE49-F238E27FC236}">
                <a16:creationId xmlns:a16="http://schemas.microsoft.com/office/drawing/2014/main" id="{E5E6B5DD-4784-410C-87B3-5C9854355F1D}"/>
              </a:ext>
            </a:extLst>
          </p:cNvPr>
          <p:cNvSpPr txBox="1"/>
          <p:nvPr/>
        </p:nvSpPr>
        <p:spPr>
          <a:xfrm>
            <a:off x="517908" y="4092453"/>
            <a:ext cx="7776864" cy="2800767"/>
          </a:xfrm>
          <a:prstGeom prst="rect">
            <a:avLst/>
          </a:prstGeom>
          <a:noFill/>
        </p:spPr>
        <p:txBody>
          <a:bodyPr wrap="square" rtlCol="0">
            <a:spAutoFit/>
          </a:bodyPr>
          <a:lstStyle/>
          <a:p>
            <a:pPr marL="285750" indent="-285750" defTabSz="914240">
              <a:spcBef>
                <a:spcPct val="0"/>
              </a:spcBef>
              <a:buFont typeface="Arial" panose="020B0604020202020204" pitchFamily="34" charset="0"/>
              <a:buChar char="•"/>
            </a:pPr>
            <a:r>
              <a:rPr lang="es-ES" sz="1600" dirty="0">
                <a:latin typeface="Bahnschrift SemiBold" panose="020B0502040204020203" pitchFamily="34" charset="0"/>
                <a:ea typeface="+mj-ea"/>
                <a:cs typeface="David" panose="020B0604020202020204" pitchFamily="34" charset="-79"/>
              </a:rPr>
              <a:t>Los colores primarios (R,G,B) pueden por adición generar el resto de los colores, cuando luces de esas longitudes de onda se mezclan. La mezcal de las 3 luces primarias produce el blanco</a:t>
            </a:r>
          </a:p>
          <a:p>
            <a:pPr marL="285750" indent="-285750" defTabSz="914240">
              <a:spcBef>
                <a:spcPct val="0"/>
              </a:spcBef>
              <a:buFont typeface="Arial" panose="020B0604020202020204" pitchFamily="34" charset="0"/>
              <a:buChar char="•"/>
            </a:pPr>
            <a:r>
              <a:rPr lang="es-ES" sz="1600" dirty="0">
                <a:latin typeface="Bahnschrift SemiBold" panose="020B0502040204020203" pitchFamily="34" charset="0"/>
                <a:ea typeface="+mj-ea"/>
                <a:cs typeface="David" panose="020B0604020202020204" pitchFamily="34" charset="-79"/>
              </a:rPr>
              <a:t>Los colores secundarios, (C,M,Y) serían los colores de las tintas que aplicadas sobre un soporte blanco permitirían ver impreso los colores básicos. Por ejemplo, la tinta </a:t>
            </a:r>
            <a:r>
              <a:rPr lang="es-ES" sz="1600" dirty="0" err="1">
                <a:latin typeface="Bahnschrift SemiBold" panose="020B0502040204020203" pitchFamily="34" charset="0"/>
                <a:ea typeface="+mj-ea"/>
                <a:cs typeface="David" panose="020B0604020202020204" pitchFamily="34" charset="-79"/>
              </a:rPr>
              <a:t>Cyan</a:t>
            </a:r>
            <a:r>
              <a:rPr lang="es-ES" sz="1600" dirty="0">
                <a:latin typeface="Bahnschrift SemiBold" panose="020B0502040204020203" pitchFamily="34" charset="0"/>
                <a:ea typeface="+mj-ea"/>
                <a:cs typeface="David" panose="020B0604020202020204" pitchFamily="34" charset="-79"/>
              </a:rPr>
              <a:t> evita que se refleje el color rojo, la tinta magenta hace lo propio con el verde y lo mismo con la tinta amarilla y el azul. </a:t>
            </a:r>
          </a:p>
          <a:p>
            <a:pPr marL="285750" indent="-285750" defTabSz="914240">
              <a:spcBef>
                <a:spcPct val="0"/>
              </a:spcBef>
              <a:buFont typeface="Arial" panose="020B0604020202020204" pitchFamily="34" charset="0"/>
              <a:buChar char="•"/>
            </a:pPr>
            <a:r>
              <a:rPr lang="es-ES" sz="1600" dirty="0">
                <a:latin typeface="Bahnschrift SemiBold" panose="020B0502040204020203" pitchFamily="34" charset="0"/>
                <a:ea typeface="+mj-ea"/>
                <a:cs typeface="David" panose="020B0604020202020204" pitchFamily="34" charset="-79"/>
              </a:rPr>
              <a:t>La adición de las tres tintas superpuestas impediría que se reflejara cualquier luz produciendo el negro. Para producir unos negros mas puros se añade una tinta negra específica el modelo entonces se llama (CMYK).</a:t>
            </a:r>
          </a:p>
          <a:p>
            <a:pPr marL="285750" indent="-285750" defTabSz="914240">
              <a:spcBef>
                <a:spcPct val="0"/>
              </a:spcBef>
              <a:buFont typeface="Arial" panose="020B0604020202020204" pitchFamily="34" charset="0"/>
              <a:buChar char="•"/>
            </a:pPr>
            <a:r>
              <a:rPr lang="es-ES" sz="1600" dirty="0">
                <a:latin typeface="Bahnschrift SemiBold" panose="020B0502040204020203" pitchFamily="34" charset="0"/>
                <a:ea typeface="+mj-ea"/>
                <a:cs typeface="David" panose="020B0604020202020204" pitchFamily="34" charset="-79"/>
              </a:rPr>
              <a:t>Este modelo CMY se denomina modelo sustractivo y el RGB modelo aditivo.  </a:t>
            </a:r>
            <a:endParaRPr lang="en-US" sz="1600" dirty="0">
              <a:latin typeface="Bahnschrift SemiBold" panose="020B0502040204020203" pitchFamily="34" charset="0"/>
              <a:ea typeface="+mj-ea"/>
              <a:cs typeface="David" panose="020B0604020202020204" pitchFamily="34" charset="-79"/>
            </a:endParaRPr>
          </a:p>
        </p:txBody>
      </p:sp>
      <p:pic>
        <p:nvPicPr>
          <p:cNvPr id="2050" name="Picture 2" descr="Resultado de imagen de RGB CMY transformation">
            <a:extLst>
              <a:ext uri="{FF2B5EF4-FFF2-40B4-BE49-F238E27FC236}">
                <a16:creationId xmlns:a16="http://schemas.microsoft.com/office/drawing/2014/main" id="{8C348C30-F59C-4282-9857-AAD292DAE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8619" y="1319716"/>
            <a:ext cx="3367313" cy="2693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relacionada">
            <a:extLst>
              <a:ext uri="{FF2B5EF4-FFF2-40B4-BE49-F238E27FC236}">
                <a16:creationId xmlns:a16="http://schemas.microsoft.com/office/drawing/2014/main" id="{AF9CAC70-E606-422A-ACB8-94EE5561A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733655"/>
            <a:ext cx="3633126" cy="363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26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55576" y="46171"/>
            <a:ext cx="7315200" cy="524133"/>
          </a:xfrm>
        </p:spPr>
        <p:txBody>
          <a:bodyPr/>
          <a:lstStyle/>
          <a:p>
            <a:pPr eaLnBrk="1" hangingPunct="1"/>
            <a:r>
              <a:rPr lang="es-ES" dirty="0">
                <a:solidFill>
                  <a:schemeClr val="accent6">
                    <a:lumMod val="75000"/>
                  </a:schemeClr>
                </a:solidFill>
              </a:rPr>
              <a:t>Modelos de color</a:t>
            </a:r>
          </a:p>
        </p:txBody>
      </p:sp>
      <p:sp>
        <p:nvSpPr>
          <p:cNvPr id="9220" name="Rectangle 5"/>
          <p:cNvSpPr>
            <a:spLocks noChangeArrowheads="1"/>
          </p:cNvSpPr>
          <p:nvPr/>
        </p:nvSpPr>
        <p:spPr bwMode="auto">
          <a:xfrm>
            <a:off x="912314" y="610657"/>
            <a:ext cx="25202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240">
              <a:spcBef>
                <a:spcPct val="0"/>
              </a:spcBef>
            </a:pPr>
            <a:r>
              <a:rPr lang="es-ES" i="1" dirty="0">
                <a:solidFill>
                  <a:srgbClr val="FF0000"/>
                </a:solidFill>
                <a:latin typeface="Bahnschrift SemiBold" panose="020B0502040204020203" pitchFamily="34" charset="0"/>
                <a:ea typeface="+mj-ea"/>
                <a:cs typeface="David" panose="020B0604020202020204" pitchFamily="34" charset="-79"/>
              </a:rPr>
              <a:t>Modelo RGB</a:t>
            </a:r>
          </a:p>
        </p:txBody>
      </p:sp>
      <p:sp>
        <p:nvSpPr>
          <p:cNvPr id="2" name="1 CuadroTexto"/>
          <p:cNvSpPr txBox="1"/>
          <p:nvPr/>
        </p:nvSpPr>
        <p:spPr>
          <a:xfrm>
            <a:off x="85481" y="4145829"/>
            <a:ext cx="3672408" cy="461665"/>
          </a:xfrm>
          <a:prstGeom prst="rect">
            <a:avLst/>
          </a:prstGeom>
          <a:noFill/>
        </p:spPr>
        <p:txBody>
          <a:bodyPr wrap="square" rtlCol="0">
            <a:spAutoFit/>
          </a:bodyPr>
          <a:lstStyle/>
          <a:p>
            <a:pPr defTabSz="914240">
              <a:spcBef>
                <a:spcPct val="0"/>
              </a:spcBef>
            </a:pPr>
            <a:r>
              <a:rPr lang="es-ES" i="1" dirty="0">
                <a:solidFill>
                  <a:srgbClr val="FF0000"/>
                </a:solidFill>
                <a:latin typeface="Bahnschrift SemiBold" panose="020B0502040204020203" pitchFamily="34" charset="0"/>
                <a:ea typeface="+mj-ea"/>
                <a:cs typeface="David" panose="020B0604020202020204" pitchFamily="34" charset="-79"/>
              </a:rPr>
              <a:t>Modelo CMY (CMYK)</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97" y="4758555"/>
            <a:ext cx="5801877" cy="174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http://2.bp.blogspot.com/_CtqP3oD3ajA/S3KqhtS_36I/AAAAAAAAAXs/NbwHj-1oCuc/s320/Imagem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094" y="941601"/>
            <a:ext cx="2257425" cy="220980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farm2.static.flickr.com/1198/1385960334_85e2882b3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4374" y="1131112"/>
            <a:ext cx="4228602" cy="207201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cybertesis.upc.edu.pe/upc/2002/salazar_rv/xml/ressources/fig0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402795"/>
            <a:ext cx="2536248" cy="244204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E882FEA-048C-41FE-825C-5B33F1166486}"/>
              </a:ext>
            </a:extLst>
          </p:cNvPr>
          <p:cNvSpPr txBox="1"/>
          <p:nvPr/>
        </p:nvSpPr>
        <p:spPr>
          <a:xfrm>
            <a:off x="1987873" y="3348437"/>
            <a:ext cx="6832599" cy="584775"/>
          </a:xfrm>
          <a:prstGeom prst="rect">
            <a:avLst/>
          </a:prstGeom>
          <a:noFill/>
        </p:spPr>
        <p:txBody>
          <a:bodyPr wrap="square" rtlCol="0">
            <a:spAutoFit/>
          </a:bodyPr>
          <a:lstStyle/>
          <a:p>
            <a:r>
              <a:rPr lang="es-ES" sz="1600" dirty="0">
                <a:latin typeface="Bahnschrift SemiBold" panose="020B0502040204020203" pitchFamily="34" charset="0"/>
                <a:ea typeface="+mj-ea"/>
                <a:cs typeface="David" panose="020B0604020202020204" pitchFamily="34" charset="-79"/>
              </a:rPr>
              <a:t>La línea diagonal corresponde a la línea de grises y une el negro y el blanco. En ella todos los colores se aportan en la misma “cantidad”.</a:t>
            </a:r>
            <a:endParaRPr lang="en-US" sz="1600" dirty="0">
              <a:latin typeface="Bahnschrift SemiBold" panose="020B0502040204020203" pitchFamily="34" charset="0"/>
              <a:ea typeface="+mj-ea"/>
              <a:cs typeface="David" panose="020B0604020202020204" pitchFamily="34" charset="-79"/>
            </a:endParaRPr>
          </a:p>
        </p:txBody>
      </p:sp>
      <p:pic>
        <p:nvPicPr>
          <p:cNvPr id="4" name="Imagen 3">
            <a:extLst>
              <a:ext uri="{FF2B5EF4-FFF2-40B4-BE49-F238E27FC236}">
                <a16:creationId xmlns:a16="http://schemas.microsoft.com/office/drawing/2014/main" id="{7C66EAD2-6D95-423A-AAD3-4EFDFB143F8B}"/>
              </a:ext>
            </a:extLst>
          </p:cNvPr>
          <p:cNvPicPr>
            <a:picLocks noChangeAspect="1"/>
          </p:cNvPicPr>
          <p:nvPr/>
        </p:nvPicPr>
        <p:blipFill>
          <a:blip r:embed="rId7"/>
          <a:stretch>
            <a:fillRect/>
          </a:stretch>
        </p:blipFill>
        <p:spPr>
          <a:xfrm>
            <a:off x="5900971" y="4758555"/>
            <a:ext cx="3243029" cy="1740563"/>
          </a:xfrm>
          <a:prstGeom prst="rect">
            <a:avLst/>
          </a:prstGeom>
        </p:spPr>
      </p:pic>
    </p:spTree>
    <p:extLst>
      <p:ext uri="{BB962C8B-B14F-4D97-AF65-F5344CB8AC3E}">
        <p14:creationId xmlns:p14="http://schemas.microsoft.com/office/powerpoint/2010/main" val="1963044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7584" y="321197"/>
            <a:ext cx="7315200" cy="510132"/>
          </a:xfrm>
        </p:spPr>
        <p:txBody>
          <a:bodyPr/>
          <a:lstStyle/>
          <a:p>
            <a:r>
              <a:rPr lang="es-ES" dirty="0">
                <a:solidFill>
                  <a:srgbClr val="FF0000"/>
                </a:solidFill>
              </a:rPr>
              <a:t>Modelo HSL</a:t>
            </a:r>
          </a:p>
        </p:txBody>
      </p:sp>
      <p:sp>
        <p:nvSpPr>
          <p:cNvPr id="3" name="2 Marcador de contenido"/>
          <p:cNvSpPr>
            <a:spLocks noGrp="1"/>
          </p:cNvSpPr>
          <p:nvPr>
            <p:ph sz="half" idx="1"/>
          </p:nvPr>
        </p:nvSpPr>
        <p:spPr>
          <a:xfrm>
            <a:off x="427956" y="1468032"/>
            <a:ext cx="4762500" cy="5369750"/>
          </a:xfrm>
        </p:spPr>
        <p:txBody>
          <a:bodyPr/>
          <a:lstStyle/>
          <a:p>
            <a:pPr marL="0" defTabSz="1218987"/>
            <a:r>
              <a:rPr lang="en-US" sz="1600" dirty="0">
                <a:latin typeface="Bahnschrift SemiBold" panose="020B0502040204020203" pitchFamily="34" charset="0"/>
                <a:ea typeface="+mj-ea"/>
                <a:cs typeface="David" panose="020B0604020202020204" pitchFamily="34" charset="-79"/>
              </a:rPr>
              <a:t>HSL (hue, saturation, lightness) and HSV (hue, saturation, value) son </a:t>
            </a:r>
            <a:r>
              <a:rPr lang="en-US" sz="1600" dirty="0" err="1">
                <a:latin typeface="Bahnschrift SemiBold" panose="020B0502040204020203" pitchFamily="34" charset="0"/>
                <a:ea typeface="+mj-ea"/>
                <a:cs typeface="David" panose="020B0604020202020204" pitchFamily="34" charset="-79"/>
              </a:rPr>
              <a:t>representaciones</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alternativas</a:t>
            </a:r>
            <a:r>
              <a:rPr lang="en-US" sz="1600" dirty="0">
                <a:latin typeface="Bahnschrift SemiBold" panose="020B0502040204020203" pitchFamily="34" charset="0"/>
                <a:ea typeface="+mj-ea"/>
                <a:cs typeface="David" panose="020B0604020202020204" pitchFamily="34" charset="-79"/>
              </a:rPr>
              <a:t> del </a:t>
            </a:r>
            <a:r>
              <a:rPr lang="en-US" sz="1600" dirty="0" err="1">
                <a:latin typeface="Bahnschrift SemiBold" panose="020B0502040204020203" pitchFamily="34" charset="0"/>
                <a:ea typeface="+mj-ea"/>
                <a:cs typeface="David" panose="020B0604020202020204" pitchFamily="34" charset="-79"/>
              </a:rPr>
              <a:t>espacio</a:t>
            </a:r>
            <a:r>
              <a:rPr lang="en-US" sz="1600" dirty="0">
                <a:latin typeface="Bahnschrift SemiBold" panose="020B0502040204020203" pitchFamily="34" charset="0"/>
                <a:ea typeface="+mj-ea"/>
                <a:cs typeface="David" panose="020B0604020202020204" pitchFamily="34" charset="-79"/>
              </a:rPr>
              <a:t> de color RGB que se </a:t>
            </a:r>
            <a:r>
              <a:rPr lang="en-US" sz="1600" dirty="0" err="1">
                <a:latin typeface="Bahnschrift SemiBold" panose="020B0502040204020203" pitchFamily="34" charset="0"/>
                <a:ea typeface="+mj-ea"/>
                <a:cs typeface="David" panose="020B0604020202020204" pitchFamily="34" charset="-79"/>
              </a:rPr>
              <a:t>aproximan</a:t>
            </a:r>
            <a:r>
              <a:rPr lang="en-US" sz="1600" dirty="0">
                <a:latin typeface="Bahnschrift SemiBold" panose="020B0502040204020203" pitchFamily="34" charset="0"/>
                <a:ea typeface="+mj-ea"/>
                <a:cs typeface="David" panose="020B0604020202020204" pitchFamily="34" charset="-79"/>
              </a:rPr>
              <a:t> major a </a:t>
            </a:r>
            <a:r>
              <a:rPr lang="en-US" sz="1600" dirty="0" err="1">
                <a:latin typeface="Bahnschrift SemiBold" panose="020B0502040204020203" pitchFamily="34" charset="0"/>
                <a:ea typeface="+mj-ea"/>
                <a:cs typeface="David" panose="020B0604020202020204" pitchFamily="34" charset="-79"/>
              </a:rPr>
              <a:t>como</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percibe</a:t>
            </a:r>
            <a:r>
              <a:rPr lang="en-US" sz="1600" dirty="0">
                <a:latin typeface="Bahnschrift SemiBold" panose="020B0502040204020203" pitchFamily="34" charset="0"/>
                <a:ea typeface="+mj-ea"/>
                <a:cs typeface="David" panose="020B0604020202020204" pitchFamily="34" charset="-79"/>
              </a:rPr>
              <a:t> la vista </a:t>
            </a:r>
            <a:r>
              <a:rPr lang="en-US" sz="1600" dirty="0" err="1">
                <a:latin typeface="Bahnschrift SemiBold" panose="020B0502040204020203" pitchFamily="34" charset="0"/>
                <a:ea typeface="+mj-ea"/>
                <a:cs typeface="David" panose="020B0604020202020204" pitchFamily="34" charset="-79"/>
              </a:rPr>
              <a:t>humana</a:t>
            </a:r>
            <a:r>
              <a:rPr lang="en-US" sz="1600" dirty="0">
                <a:latin typeface="Bahnschrift SemiBold" panose="020B0502040204020203" pitchFamily="34" charset="0"/>
                <a:ea typeface="+mj-ea"/>
                <a:cs typeface="David" panose="020B0604020202020204" pitchFamily="34" charset="-79"/>
              </a:rPr>
              <a:t> los </a:t>
            </a:r>
            <a:r>
              <a:rPr lang="en-US" sz="1600" dirty="0" err="1">
                <a:latin typeface="Bahnschrift SemiBold" panose="020B0502040204020203" pitchFamily="34" charset="0"/>
                <a:ea typeface="+mj-ea"/>
                <a:cs typeface="David" panose="020B0604020202020204" pitchFamily="34" charset="-79"/>
              </a:rPr>
              <a:t>colores</a:t>
            </a:r>
            <a:r>
              <a:rPr lang="en-US" sz="1600" dirty="0">
                <a:latin typeface="Bahnschrift SemiBold" panose="020B0502040204020203" pitchFamily="34" charset="0"/>
                <a:ea typeface="+mj-ea"/>
                <a:cs typeface="David" panose="020B0604020202020204" pitchFamily="34" charset="-79"/>
              </a:rPr>
              <a:t>.</a:t>
            </a:r>
            <a:endParaRPr lang="es-ES" sz="1600" dirty="0">
              <a:latin typeface="Bahnschrift SemiBold" panose="020B0502040204020203" pitchFamily="34" charset="0"/>
              <a:ea typeface="+mj-ea"/>
              <a:cs typeface="David" panose="020B0604020202020204" pitchFamily="34" charset="-79"/>
            </a:endParaRPr>
          </a:p>
          <a:p>
            <a:pPr marL="0" defTabSz="1218987"/>
            <a:r>
              <a:rPr lang="es-ES" sz="1600" dirty="0" err="1">
                <a:latin typeface="Bahnschrift SemiBold" panose="020B0502040204020203" pitchFamily="34" charset="0"/>
                <a:ea typeface="+mj-ea"/>
                <a:cs typeface="David" panose="020B0604020202020204" pitchFamily="34" charset="-79"/>
              </a:rPr>
              <a:t>Hue</a:t>
            </a:r>
            <a:r>
              <a:rPr lang="es-ES" sz="1600" dirty="0">
                <a:latin typeface="Bahnschrift SemiBold" panose="020B0502040204020203" pitchFamily="34" charset="0"/>
                <a:ea typeface="+mj-ea"/>
                <a:cs typeface="David" panose="020B0604020202020204" pitchFamily="34" charset="-79"/>
              </a:rPr>
              <a:t> (Matiz, tono)</a:t>
            </a:r>
          </a:p>
          <a:p>
            <a:pPr marL="0" lvl="1" defTabSz="1218987"/>
            <a:r>
              <a:rPr lang="es-ES" sz="1600" dirty="0">
                <a:latin typeface="Bahnschrift SemiBold" panose="020B0502040204020203" pitchFamily="34" charset="0"/>
                <a:ea typeface="+mj-ea"/>
                <a:cs typeface="David" panose="020B0604020202020204" pitchFamily="34" charset="-79"/>
              </a:rPr>
              <a:t>Depende de la longitud de onda</a:t>
            </a:r>
          </a:p>
          <a:p>
            <a:pPr marL="0" defTabSz="1218987"/>
            <a:r>
              <a:rPr lang="es-ES" sz="1600" dirty="0">
                <a:latin typeface="Bahnschrift SemiBold" panose="020B0502040204020203" pitchFamily="34" charset="0"/>
                <a:ea typeface="+mj-ea"/>
                <a:cs typeface="David" panose="020B0604020202020204" pitchFamily="34" charset="-79"/>
              </a:rPr>
              <a:t>Saturación </a:t>
            </a:r>
          </a:p>
          <a:p>
            <a:pPr marL="0" lvl="1" defTabSz="1218987"/>
            <a:r>
              <a:rPr lang="es-ES" sz="1600" dirty="0">
                <a:latin typeface="Bahnschrift SemiBold" panose="020B0502040204020203" pitchFamily="34" charset="0"/>
                <a:ea typeface="+mj-ea"/>
                <a:cs typeface="David" panose="020B0604020202020204" pitchFamily="34" charset="-79"/>
              </a:rPr>
              <a:t>Mide el contenido en gris del color (0% =gris)</a:t>
            </a:r>
          </a:p>
          <a:p>
            <a:pPr marL="0" defTabSz="1218987"/>
            <a:endParaRPr lang="es-ES" sz="1600" dirty="0">
              <a:latin typeface="Bahnschrift SemiBold" panose="020B0502040204020203" pitchFamily="34" charset="0"/>
              <a:ea typeface="+mj-ea"/>
              <a:cs typeface="David" panose="020B0604020202020204" pitchFamily="34" charset="-79"/>
            </a:endParaRPr>
          </a:p>
          <a:p>
            <a:pPr marL="0" defTabSz="1218987"/>
            <a:r>
              <a:rPr lang="es-ES" sz="1600" dirty="0">
                <a:latin typeface="Bahnschrift SemiBold" panose="020B0502040204020203" pitchFamily="34" charset="0"/>
                <a:ea typeface="+mj-ea"/>
                <a:cs typeface="David" panose="020B0604020202020204" pitchFamily="34" charset="-79"/>
              </a:rPr>
              <a:t>Brillo (Intensidad)</a:t>
            </a:r>
          </a:p>
          <a:p>
            <a:pPr marL="0" lvl="1" defTabSz="1218987"/>
            <a:r>
              <a:rPr lang="es-ES" sz="1600" dirty="0">
                <a:latin typeface="Bahnschrift SemiBold" panose="020B0502040204020203" pitchFamily="34" charset="0"/>
                <a:ea typeface="+mj-ea"/>
                <a:cs typeface="David" panose="020B0604020202020204" pitchFamily="34" charset="-79"/>
              </a:rPr>
              <a:t>Luminosidad del color (0%= negro, 100%=blanco)</a:t>
            </a:r>
          </a:p>
        </p:txBody>
      </p:sp>
      <p:sp>
        <p:nvSpPr>
          <p:cNvPr id="5" name="4 Marcador de número de diapositiva"/>
          <p:cNvSpPr>
            <a:spLocks noGrp="1"/>
          </p:cNvSpPr>
          <p:nvPr>
            <p:ph type="sldNum" sz="quarter" idx="12"/>
          </p:nvPr>
        </p:nvSpPr>
        <p:spPr/>
        <p:txBody>
          <a:bodyPr/>
          <a:lstStyle/>
          <a:p>
            <a:pPr>
              <a:defRPr/>
            </a:pPr>
            <a:fld id="{2464B7D4-F668-4F6B-A976-813EDC256149}" type="slidenum">
              <a:rPr lang="es-ES" smtClean="0">
                <a:solidFill>
                  <a:srgbClr val="000000"/>
                </a:solidFill>
              </a:rPr>
              <a:pPr>
                <a:defRPr/>
              </a:pPr>
              <a:t>4</a:t>
            </a:fld>
            <a:endParaRPr lang="es-ES">
              <a:solidFill>
                <a:srgbClr val="000000"/>
              </a:solidFill>
            </a:endParaRPr>
          </a:p>
        </p:txBody>
      </p:sp>
      <p:pic>
        <p:nvPicPr>
          <p:cNvPr id="4" name="Imagen 3">
            <a:extLst>
              <a:ext uri="{FF2B5EF4-FFF2-40B4-BE49-F238E27FC236}">
                <a16:creationId xmlns:a16="http://schemas.microsoft.com/office/drawing/2014/main" id="{40BDC212-4CD3-4B16-A656-CC4DE3F128EE}"/>
              </a:ext>
            </a:extLst>
          </p:cNvPr>
          <p:cNvPicPr>
            <a:picLocks noChangeAspect="1"/>
          </p:cNvPicPr>
          <p:nvPr/>
        </p:nvPicPr>
        <p:blipFill>
          <a:blip r:embed="rId2"/>
          <a:stretch>
            <a:fillRect/>
          </a:stretch>
        </p:blipFill>
        <p:spPr>
          <a:xfrm>
            <a:off x="5159736" y="2853518"/>
            <a:ext cx="3984264" cy="3984264"/>
          </a:xfrm>
          <a:prstGeom prst="rect">
            <a:avLst/>
          </a:prstGeom>
        </p:spPr>
      </p:pic>
      <p:pic>
        <p:nvPicPr>
          <p:cNvPr id="6" name="Imagen 5">
            <a:extLst>
              <a:ext uri="{FF2B5EF4-FFF2-40B4-BE49-F238E27FC236}">
                <a16:creationId xmlns:a16="http://schemas.microsoft.com/office/drawing/2014/main" id="{809648A4-25DC-4FAF-A522-9CF3B4B28F8D}"/>
              </a:ext>
            </a:extLst>
          </p:cNvPr>
          <p:cNvPicPr>
            <a:picLocks noChangeAspect="1"/>
          </p:cNvPicPr>
          <p:nvPr/>
        </p:nvPicPr>
        <p:blipFill>
          <a:blip r:embed="rId3"/>
          <a:stretch>
            <a:fillRect/>
          </a:stretch>
        </p:blipFill>
        <p:spPr>
          <a:xfrm>
            <a:off x="4989240" y="11098"/>
            <a:ext cx="4154760" cy="2596725"/>
          </a:xfrm>
          <a:prstGeom prst="rect">
            <a:avLst/>
          </a:prstGeom>
        </p:spPr>
      </p:pic>
    </p:spTree>
    <p:extLst>
      <p:ext uri="{BB962C8B-B14F-4D97-AF65-F5344CB8AC3E}">
        <p14:creationId xmlns:p14="http://schemas.microsoft.com/office/powerpoint/2010/main" val="151905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5800" y="161306"/>
            <a:ext cx="8229600" cy="436910"/>
          </a:xfrm>
        </p:spPr>
        <p:txBody>
          <a:bodyPr>
            <a:normAutofit fontScale="90000"/>
          </a:bodyPr>
          <a:lstStyle/>
          <a:p>
            <a:r>
              <a:rPr lang="es-ES" dirty="0">
                <a:solidFill>
                  <a:srgbClr val="FF0000"/>
                </a:solidFill>
              </a:rPr>
              <a:t>Modelo HSV</a:t>
            </a:r>
          </a:p>
        </p:txBody>
      </p:sp>
      <p:sp>
        <p:nvSpPr>
          <p:cNvPr id="5" name="4 Marcador de número de diapositiva"/>
          <p:cNvSpPr>
            <a:spLocks noGrp="1"/>
          </p:cNvSpPr>
          <p:nvPr>
            <p:ph type="sldNum" sz="quarter" idx="12"/>
          </p:nvPr>
        </p:nvSpPr>
        <p:spPr/>
        <p:txBody>
          <a:bodyPr/>
          <a:lstStyle/>
          <a:p>
            <a:pPr>
              <a:defRPr/>
            </a:pPr>
            <a:fld id="{2464B7D4-F668-4F6B-A976-813EDC256149}" type="slidenum">
              <a:rPr lang="es-ES" smtClean="0">
                <a:solidFill>
                  <a:srgbClr val="000000"/>
                </a:solidFill>
              </a:rPr>
              <a:pPr>
                <a:defRPr/>
              </a:pPr>
              <a:t>5</a:t>
            </a:fld>
            <a:endParaRPr lang="es-ES" dirty="0">
              <a:solidFill>
                <a:srgbClr val="000000"/>
              </a:solidFill>
            </a:endParaRPr>
          </a:p>
        </p:txBody>
      </p:sp>
      <p:pic>
        <p:nvPicPr>
          <p:cNvPr id="4098" name="Picture 2" descr="http://ilab.usc.edu/wiki/images/thumb/e/e4/450px-HSV_Color_C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220" y="1484784"/>
            <a:ext cx="3656180" cy="2924945"/>
          </a:xfrm>
          <a:prstGeom prst="rect">
            <a:avLst/>
          </a:prstGeom>
          <a:noFill/>
          <a:extLst>
            <a:ext uri="{909E8E84-426E-40DD-AFC4-6F175D3DCCD1}">
              <a14:hiddenFill xmlns:a14="http://schemas.microsoft.com/office/drawing/2010/main">
                <a:solidFill>
                  <a:srgbClr val="FFFFFF"/>
                </a:solidFill>
              </a14:hiddenFill>
            </a:ext>
          </a:extLst>
        </p:spPr>
      </p:pic>
      <p:sp>
        <p:nvSpPr>
          <p:cNvPr id="8" name="2 Marcador de contenido"/>
          <p:cNvSpPr>
            <a:spLocks noGrp="1"/>
          </p:cNvSpPr>
          <p:nvPr>
            <p:ph sz="half" idx="1"/>
          </p:nvPr>
        </p:nvSpPr>
        <p:spPr>
          <a:xfrm>
            <a:off x="533400" y="1484784"/>
            <a:ext cx="4830688" cy="4963641"/>
          </a:xfrm>
        </p:spPr>
        <p:txBody>
          <a:bodyPr>
            <a:normAutofit/>
          </a:bodyPr>
          <a:lstStyle/>
          <a:p>
            <a:pPr marL="0" defTabSz="1218987">
              <a:lnSpc>
                <a:spcPct val="100000"/>
              </a:lnSpc>
            </a:pPr>
            <a:r>
              <a:rPr lang="es-ES" sz="1600" dirty="0" err="1">
                <a:latin typeface="Bahnschrift SemiBold" panose="020B0502040204020203" pitchFamily="34" charset="0"/>
                <a:ea typeface="+mj-ea"/>
                <a:cs typeface="David" panose="020B0604020202020204" pitchFamily="34" charset="-79"/>
              </a:rPr>
              <a:t>Hue</a:t>
            </a:r>
            <a:r>
              <a:rPr lang="es-ES" sz="1600" dirty="0">
                <a:latin typeface="Bahnschrift SemiBold" panose="020B0502040204020203" pitchFamily="34" charset="0"/>
                <a:ea typeface="+mj-ea"/>
                <a:cs typeface="David" panose="020B0604020202020204" pitchFamily="34" charset="-79"/>
              </a:rPr>
              <a:t> (Matiz, tono)</a:t>
            </a:r>
          </a:p>
          <a:p>
            <a:pPr marL="0" lvl="1" defTabSz="1218987">
              <a:lnSpc>
                <a:spcPct val="100000"/>
              </a:lnSpc>
            </a:pPr>
            <a:r>
              <a:rPr lang="es-ES" sz="1600" dirty="0">
                <a:latin typeface="Bahnschrift SemiBold" panose="020B0502040204020203" pitchFamily="34" charset="0"/>
                <a:ea typeface="+mj-ea"/>
                <a:cs typeface="David" panose="020B0604020202020204" pitchFamily="34" charset="-79"/>
              </a:rPr>
              <a:t>Depende de la longitud de onda</a:t>
            </a:r>
          </a:p>
          <a:p>
            <a:pPr marL="0" defTabSz="1218987">
              <a:lnSpc>
                <a:spcPct val="100000"/>
              </a:lnSpc>
            </a:pPr>
            <a:r>
              <a:rPr lang="es-ES" sz="1600" dirty="0">
                <a:latin typeface="Bahnschrift SemiBold" panose="020B0502040204020203" pitchFamily="34" charset="0"/>
                <a:ea typeface="+mj-ea"/>
                <a:cs typeface="David" panose="020B0604020202020204" pitchFamily="34" charset="-79"/>
              </a:rPr>
              <a:t>Saturación </a:t>
            </a:r>
          </a:p>
          <a:p>
            <a:pPr marL="0" lvl="1" defTabSz="1218987">
              <a:lnSpc>
                <a:spcPct val="100000"/>
              </a:lnSpc>
            </a:pPr>
            <a:r>
              <a:rPr lang="es-ES" sz="1600" dirty="0">
                <a:latin typeface="Bahnschrift SemiBold" panose="020B0502040204020203" pitchFamily="34" charset="0"/>
                <a:ea typeface="+mj-ea"/>
                <a:cs typeface="David" panose="020B0604020202020204" pitchFamily="34" charset="-79"/>
              </a:rPr>
              <a:t>Mide el contenido en gris del color (0% =gris)</a:t>
            </a:r>
          </a:p>
          <a:p>
            <a:pPr marL="0" defTabSz="1218987">
              <a:lnSpc>
                <a:spcPct val="100000"/>
              </a:lnSpc>
            </a:pPr>
            <a:endParaRPr lang="es-ES" sz="1600" dirty="0">
              <a:latin typeface="Bahnschrift SemiBold" panose="020B0502040204020203" pitchFamily="34" charset="0"/>
              <a:ea typeface="+mj-ea"/>
              <a:cs typeface="David" panose="020B0604020202020204" pitchFamily="34" charset="-79"/>
            </a:endParaRPr>
          </a:p>
          <a:p>
            <a:pPr marL="0" defTabSz="1218987">
              <a:lnSpc>
                <a:spcPct val="100000"/>
              </a:lnSpc>
            </a:pPr>
            <a:r>
              <a:rPr lang="es-ES" sz="1600" dirty="0" err="1">
                <a:latin typeface="Bahnschrift SemiBold" panose="020B0502040204020203" pitchFamily="34" charset="0"/>
                <a:ea typeface="+mj-ea"/>
                <a:cs typeface="David" panose="020B0604020202020204" pitchFamily="34" charset="-79"/>
              </a:rPr>
              <a:t>Value</a:t>
            </a:r>
            <a:r>
              <a:rPr lang="es-ES" sz="1600" dirty="0">
                <a:latin typeface="Bahnschrift SemiBold" panose="020B0502040204020203" pitchFamily="34" charset="0"/>
                <a:ea typeface="+mj-ea"/>
                <a:cs typeface="David" panose="020B0604020202020204" pitchFamily="34" charset="-79"/>
              </a:rPr>
              <a:t> (Intensidad)</a:t>
            </a:r>
          </a:p>
          <a:p>
            <a:pPr marL="0" lvl="1" defTabSz="1218987">
              <a:lnSpc>
                <a:spcPct val="100000"/>
              </a:lnSpc>
            </a:pPr>
            <a:r>
              <a:rPr lang="es-ES" sz="1600" dirty="0">
                <a:latin typeface="Bahnschrift SemiBold" panose="020B0502040204020203" pitchFamily="34" charset="0"/>
                <a:ea typeface="+mj-ea"/>
                <a:cs typeface="David" panose="020B0604020202020204" pitchFamily="34" charset="-79"/>
              </a:rPr>
              <a:t>Luminosidad del color (0%= negro, 100%=blanco)</a:t>
            </a:r>
          </a:p>
          <a:p>
            <a:pPr marL="0" lvl="1" defTabSz="1218987">
              <a:lnSpc>
                <a:spcPct val="100000"/>
              </a:lnSpc>
            </a:pPr>
            <a:r>
              <a:rPr lang="es-ES" sz="1600" dirty="0">
                <a:latin typeface="Bahnschrift SemiBold" panose="020B0502040204020203" pitchFamily="34" charset="0"/>
                <a:ea typeface="+mj-ea"/>
                <a:cs typeface="David" panose="020B0604020202020204" pitchFamily="34" charset="-79"/>
              </a:rPr>
              <a:t>Semejante al anterior (HSL) pero no exactamente igual</a:t>
            </a:r>
          </a:p>
          <a:p>
            <a:pPr marL="0" defTabSz="1218987">
              <a:lnSpc>
                <a:spcPct val="100000"/>
              </a:lnSpc>
            </a:pPr>
            <a:r>
              <a:rPr lang="es-ES" sz="1600" dirty="0">
                <a:latin typeface="Bahnschrift SemiBold" panose="020B0502040204020203" pitchFamily="34" charset="0"/>
                <a:ea typeface="+mj-ea"/>
                <a:cs typeface="David" panose="020B0604020202020204" pitchFamily="34" charset="-79"/>
              </a:rPr>
              <a:t>En estos espacios (HSV, HSI, HSL) sólo un componente informa del color (</a:t>
            </a:r>
            <a:r>
              <a:rPr lang="es-ES" sz="1600" dirty="0" err="1">
                <a:latin typeface="Bahnschrift SemiBold" panose="020B0502040204020203" pitchFamily="34" charset="0"/>
                <a:ea typeface="+mj-ea"/>
                <a:cs typeface="David" panose="020B0604020202020204" pitchFamily="34" charset="-79"/>
              </a:rPr>
              <a:t>Hue</a:t>
            </a:r>
            <a:r>
              <a:rPr lang="es-ES" sz="1600" dirty="0">
                <a:latin typeface="Bahnschrift SemiBold" panose="020B0502040204020203" pitchFamily="34" charset="0"/>
                <a:ea typeface="+mj-ea"/>
                <a:cs typeface="David" panose="020B0604020202020204" pitchFamily="34" charset="-79"/>
              </a:rPr>
              <a:t>),lo cual reduce el trabajo en la segmentación de la imagen por colores.</a:t>
            </a:r>
          </a:p>
        </p:txBody>
      </p:sp>
    </p:spTree>
    <p:extLst>
      <p:ext uri="{BB962C8B-B14F-4D97-AF65-F5344CB8AC3E}">
        <p14:creationId xmlns:p14="http://schemas.microsoft.com/office/powerpoint/2010/main" val="390602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F175D-1BB9-401D-B369-536B74F91D38}"/>
              </a:ext>
            </a:extLst>
          </p:cNvPr>
          <p:cNvSpPr>
            <a:spLocks noGrp="1"/>
          </p:cNvSpPr>
          <p:nvPr>
            <p:ph type="title"/>
          </p:nvPr>
        </p:nvSpPr>
        <p:spPr>
          <a:xfrm>
            <a:off x="261622" y="145139"/>
            <a:ext cx="7315200" cy="532272"/>
          </a:xfrm>
        </p:spPr>
        <p:txBody>
          <a:bodyPr/>
          <a:lstStyle/>
          <a:p>
            <a:r>
              <a:rPr lang="es-ES" dirty="0"/>
              <a:t>HSI  (</a:t>
            </a:r>
            <a:r>
              <a:rPr lang="es-ES" dirty="0" err="1"/>
              <a:t>Hue-Saturation-Intensity</a:t>
            </a:r>
            <a:r>
              <a:rPr lang="es-ES" dirty="0"/>
              <a:t>)</a:t>
            </a:r>
            <a:endParaRPr lang="en-US" dirty="0"/>
          </a:p>
        </p:txBody>
      </p:sp>
      <p:pic>
        <p:nvPicPr>
          <p:cNvPr id="5" name="Marcador de contenido 4">
            <a:extLst>
              <a:ext uri="{FF2B5EF4-FFF2-40B4-BE49-F238E27FC236}">
                <a16:creationId xmlns:a16="http://schemas.microsoft.com/office/drawing/2014/main" id="{A41E64E7-1098-465D-9551-3D60C63850C7}"/>
              </a:ext>
            </a:extLst>
          </p:cNvPr>
          <p:cNvPicPr>
            <a:picLocks noGrp="1" noChangeAspect="1"/>
          </p:cNvPicPr>
          <p:nvPr>
            <p:ph sz="half" idx="2"/>
          </p:nvPr>
        </p:nvPicPr>
        <p:blipFill>
          <a:blip r:embed="rId2"/>
          <a:stretch>
            <a:fillRect/>
          </a:stretch>
        </p:blipFill>
        <p:spPr>
          <a:xfrm>
            <a:off x="5220072" y="4005064"/>
            <a:ext cx="3657600" cy="2591928"/>
          </a:xfrm>
          <a:prstGeom prst="rect">
            <a:avLst/>
          </a:prstGeom>
        </p:spPr>
      </p:pic>
      <p:pic>
        <p:nvPicPr>
          <p:cNvPr id="7" name="Imagen 6">
            <a:extLst>
              <a:ext uri="{FF2B5EF4-FFF2-40B4-BE49-F238E27FC236}">
                <a16:creationId xmlns:a16="http://schemas.microsoft.com/office/drawing/2014/main" id="{72E55C7C-E6A1-4013-8CA6-29285DD6909B}"/>
              </a:ext>
            </a:extLst>
          </p:cNvPr>
          <p:cNvPicPr>
            <a:picLocks noChangeAspect="1"/>
          </p:cNvPicPr>
          <p:nvPr/>
        </p:nvPicPr>
        <p:blipFill>
          <a:blip r:embed="rId3"/>
          <a:stretch>
            <a:fillRect/>
          </a:stretch>
        </p:blipFill>
        <p:spPr>
          <a:xfrm>
            <a:off x="3673378" y="701062"/>
            <a:ext cx="5479041" cy="2943962"/>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Entrada de lápiz 7">
                <a:extLst>
                  <a:ext uri="{FF2B5EF4-FFF2-40B4-BE49-F238E27FC236}">
                    <a16:creationId xmlns:a16="http://schemas.microsoft.com/office/drawing/2014/main" id="{E422611C-D02D-45E1-A667-317F601BA138}"/>
                  </a:ext>
                </a:extLst>
              </p14:cNvPr>
              <p14:cNvContentPartPr/>
              <p14:nvPr/>
            </p14:nvContentPartPr>
            <p14:xfrm>
              <a:off x="4644008" y="2420888"/>
              <a:ext cx="187200" cy="132480"/>
            </p14:xfrm>
          </p:contentPart>
        </mc:Choice>
        <mc:Fallback>
          <p:pic>
            <p:nvPicPr>
              <p:cNvPr id="8" name="Entrada de lápiz 7">
                <a:extLst>
                  <a:ext uri="{FF2B5EF4-FFF2-40B4-BE49-F238E27FC236}">
                    <a16:creationId xmlns:a16="http://schemas.microsoft.com/office/drawing/2014/main" id="{E422611C-D02D-45E1-A667-317F601BA138}"/>
                  </a:ext>
                </a:extLst>
              </p:cNvPr>
              <p:cNvPicPr/>
              <p:nvPr/>
            </p:nvPicPr>
            <p:blipFill>
              <a:blip r:embed="rId5"/>
              <a:stretch>
                <a:fillRect/>
              </a:stretch>
            </p:blipFill>
            <p:spPr>
              <a:xfrm>
                <a:off x="4635008" y="2412248"/>
                <a:ext cx="204840" cy="150120"/>
              </a:xfrm>
              <a:prstGeom prst="rect">
                <a:avLst/>
              </a:prstGeom>
            </p:spPr>
          </p:pic>
        </mc:Fallback>
      </mc:AlternateContent>
      <p:sp>
        <p:nvSpPr>
          <p:cNvPr id="9" name="Rectángulo 8">
            <a:extLst>
              <a:ext uri="{FF2B5EF4-FFF2-40B4-BE49-F238E27FC236}">
                <a16:creationId xmlns:a16="http://schemas.microsoft.com/office/drawing/2014/main" id="{1CCAEA58-3F3D-47A1-ACC2-ADABF3186FA8}"/>
              </a:ext>
            </a:extLst>
          </p:cNvPr>
          <p:cNvSpPr/>
          <p:nvPr/>
        </p:nvSpPr>
        <p:spPr>
          <a:xfrm>
            <a:off x="4737608" y="2420888"/>
            <a:ext cx="93600" cy="461665"/>
          </a:xfrm>
          <a:prstGeom prst="rect">
            <a:avLst/>
          </a:prstGeom>
        </p:spPr>
        <p:txBody>
          <a:bodyPr wrap="square">
            <a:spAutoFit/>
          </a:bodyPr>
          <a:lstStyle/>
          <a:p>
            <a:r>
              <a:rPr lang="el-GR" dirty="0"/>
              <a:t>ϕ</a:t>
            </a:r>
            <a:endParaRPr lang="en-US" dirty="0"/>
          </a:p>
        </p:txBody>
      </p:sp>
      <p:sp>
        <p:nvSpPr>
          <p:cNvPr id="3" name="Marcador de contenido 2">
            <a:extLst>
              <a:ext uri="{FF2B5EF4-FFF2-40B4-BE49-F238E27FC236}">
                <a16:creationId xmlns:a16="http://schemas.microsoft.com/office/drawing/2014/main" id="{E6A12339-A001-4CB0-8D0E-B603444BE129}"/>
              </a:ext>
            </a:extLst>
          </p:cNvPr>
          <p:cNvSpPr>
            <a:spLocks noGrp="1"/>
          </p:cNvSpPr>
          <p:nvPr>
            <p:ph sz="half" idx="1"/>
          </p:nvPr>
        </p:nvSpPr>
        <p:spPr>
          <a:xfrm>
            <a:off x="261622" y="1510466"/>
            <a:ext cx="3657600" cy="4572000"/>
          </a:xfrm>
        </p:spPr>
        <p:txBody>
          <a:bodyPr>
            <a:normAutofit/>
          </a:bodyPr>
          <a:lstStyle/>
          <a:p>
            <a:pPr marL="0" defTabSz="1218987">
              <a:lnSpc>
                <a:spcPct val="110000"/>
              </a:lnSpc>
            </a:pPr>
            <a:r>
              <a:rPr lang="es-ES" sz="1600" dirty="0">
                <a:latin typeface="Bahnschrift SemiBold" panose="020B0502040204020203" pitchFamily="34" charset="0"/>
                <a:ea typeface="+mj-ea"/>
                <a:cs typeface="David" panose="020B0604020202020204" pitchFamily="34" charset="-79"/>
              </a:rPr>
              <a:t>Se obtiene mediante una transformación de coordenadas del modelo RGB cartesiano a las cónicas</a:t>
            </a:r>
          </a:p>
          <a:p>
            <a:pPr marL="0" defTabSz="1218987">
              <a:lnSpc>
                <a:spcPct val="110000"/>
              </a:lnSpc>
            </a:pPr>
            <a:r>
              <a:rPr lang="es-ES" sz="1600" dirty="0">
                <a:latin typeface="Bahnschrift SemiBold" panose="020B0502040204020203" pitchFamily="34" charset="0"/>
                <a:ea typeface="+mj-ea"/>
                <a:cs typeface="David" panose="020B0604020202020204" pitchFamily="34" charset="-79"/>
              </a:rPr>
              <a:t>  </a:t>
            </a:r>
            <a:r>
              <a:rPr lang="es-ES" sz="1600" dirty="0" err="1">
                <a:latin typeface="Bahnschrift SemiBold" panose="020B0502040204020203" pitchFamily="34" charset="0"/>
                <a:ea typeface="+mj-ea"/>
                <a:cs typeface="David" panose="020B0604020202020204" pitchFamily="34" charset="-79"/>
              </a:rPr>
              <a:t>Intensity</a:t>
            </a:r>
            <a:r>
              <a:rPr lang="es-ES" sz="1600" dirty="0">
                <a:latin typeface="Bahnschrift SemiBold" panose="020B0502040204020203" pitchFamily="34" charset="0"/>
                <a:ea typeface="+mj-ea"/>
                <a:cs typeface="David" panose="020B0604020202020204" pitchFamily="34" charset="-79"/>
              </a:rPr>
              <a:t>: Se define como la proyección del vector color sobre la diagonal gris. Indica el brillo.</a:t>
            </a:r>
          </a:p>
          <a:p>
            <a:pPr marL="0" defTabSz="1218987">
              <a:lnSpc>
                <a:spcPct val="110000"/>
              </a:lnSpc>
            </a:pPr>
            <a:r>
              <a:rPr lang="es-ES" sz="1600" dirty="0">
                <a:latin typeface="Bahnschrift SemiBold" panose="020B0502040204020203" pitchFamily="34" charset="0"/>
                <a:ea typeface="+mj-ea"/>
                <a:cs typeface="David" panose="020B0604020202020204" pitchFamily="34" charset="-79"/>
              </a:rPr>
              <a:t> El </a:t>
            </a:r>
            <a:r>
              <a:rPr lang="es-ES" sz="1600" dirty="0" err="1">
                <a:latin typeface="Bahnschrift SemiBold" panose="020B0502040204020203" pitchFamily="34" charset="0"/>
                <a:ea typeface="+mj-ea"/>
                <a:cs typeface="David" panose="020B0604020202020204" pitchFamily="34" charset="-79"/>
              </a:rPr>
              <a:t>hue</a:t>
            </a:r>
            <a:r>
              <a:rPr lang="es-ES" sz="1600" dirty="0">
                <a:latin typeface="Bahnschrift SemiBold" panose="020B0502040204020203" pitchFamily="34" charset="0"/>
                <a:ea typeface="+mj-ea"/>
                <a:cs typeface="David" panose="020B0604020202020204" pitchFamily="34" charset="-79"/>
              </a:rPr>
              <a:t> (tono) se define como el ángulo (acimut) del vector de color P con respecto al azul (</a:t>
            </a:r>
            <a:r>
              <a:rPr lang="es-ES" sz="1600" dirty="0" err="1">
                <a:latin typeface="Bahnschrift SemiBold" panose="020B0502040204020203" pitchFamily="34" charset="0"/>
                <a:ea typeface="+mj-ea"/>
                <a:cs typeface="David" panose="020B0604020202020204" pitchFamily="34" charset="-79"/>
              </a:rPr>
              <a:t>hue</a:t>
            </a:r>
            <a:r>
              <a:rPr lang="es-ES" sz="1600" dirty="0">
                <a:latin typeface="Bahnschrift SemiBold" panose="020B0502040204020203" pitchFamily="34" charset="0"/>
                <a:ea typeface="+mj-ea"/>
                <a:cs typeface="David" panose="020B0604020202020204" pitchFamily="34" charset="-79"/>
              </a:rPr>
              <a:t>=0).Indica el rango espectral.</a:t>
            </a:r>
          </a:p>
          <a:p>
            <a:pPr marL="0" defTabSz="1218987">
              <a:lnSpc>
                <a:spcPct val="110000"/>
              </a:lnSpc>
            </a:pPr>
            <a:r>
              <a:rPr lang="es-ES" sz="1600" dirty="0">
                <a:latin typeface="Bahnschrift SemiBold" panose="020B0502040204020203" pitchFamily="34" charset="0"/>
                <a:ea typeface="+mj-ea"/>
                <a:cs typeface="David" panose="020B0604020202020204" pitchFamily="34" charset="-79"/>
              </a:rPr>
              <a:t>La saturación S es el ángulo del vector color P con respecto a la línea de grises (</a:t>
            </a:r>
            <a:r>
              <a:rPr lang="el-GR" sz="1600" dirty="0">
                <a:latin typeface="Bahnschrift SemiBold" panose="020B0502040204020203" pitchFamily="34" charset="0"/>
                <a:ea typeface="+mj-ea"/>
                <a:cs typeface="David" panose="020B0604020202020204" pitchFamily="34" charset="-79"/>
              </a:rPr>
              <a:t>ϕ</a:t>
            </a:r>
            <a:r>
              <a:rPr lang="es-ES" sz="1600" dirty="0">
                <a:latin typeface="Bahnschrift SemiBold" panose="020B0502040204020203" pitchFamily="34" charset="0"/>
                <a:ea typeface="+mj-ea"/>
                <a:cs typeface="David" panose="020B0604020202020204" pitchFamily="34" charset="-79"/>
              </a:rPr>
              <a:t>). Indica la pureza del color</a:t>
            </a:r>
            <a:endParaRPr lang="en-US" sz="1600" dirty="0">
              <a:latin typeface="Bahnschrift SemiBold" panose="020B0502040204020203" pitchFamily="34" charset="0"/>
              <a:ea typeface="+mj-ea"/>
              <a:cs typeface="David" panose="020B0604020202020204" pitchFamily="34" charset="-79"/>
            </a:endParaRPr>
          </a:p>
        </p:txBody>
      </p:sp>
    </p:spTree>
    <p:extLst>
      <p:ext uri="{BB962C8B-B14F-4D97-AF65-F5344CB8AC3E}">
        <p14:creationId xmlns:p14="http://schemas.microsoft.com/office/powerpoint/2010/main" val="35790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807A3-7771-4BF7-9467-8931CA05714D}"/>
              </a:ext>
            </a:extLst>
          </p:cNvPr>
          <p:cNvSpPr>
            <a:spLocks noGrp="1"/>
          </p:cNvSpPr>
          <p:nvPr>
            <p:ph type="title"/>
          </p:nvPr>
        </p:nvSpPr>
        <p:spPr>
          <a:xfrm>
            <a:off x="856282" y="152400"/>
            <a:ext cx="7315200" cy="612304"/>
          </a:xfrm>
        </p:spPr>
        <p:txBody>
          <a:bodyPr/>
          <a:lstStyle/>
          <a:p>
            <a:r>
              <a:rPr lang="es-ES" dirty="0"/>
              <a:t>Modelo L*a*b*</a:t>
            </a:r>
            <a:endParaRPr lang="en-US" dirty="0"/>
          </a:p>
        </p:txBody>
      </p:sp>
      <p:sp>
        <p:nvSpPr>
          <p:cNvPr id="3" name="Marcador de contenido 2">
            <a:extLst>
              <a:ext uri="{FF2B5EF4-FFF2-40B4-BE49-F238E27FC236}">
                <a16:creationId xmlns:a16="http://schemas.microsoft.com/office/drawing/2014/main" id="{94BFDEFA-EA36-449D-8BD3-B7A648DAB3C7}"/>
              </a:ext>
            </a:extLst>
          </p:cNvPr>
          <p:cNvSpPr>
            <a:spLocks noGrp="1"/>
          </p:cNvSpPr>
          <p:nvPr>
            <p:ph sz="half" idx="1"/>
          </p:nvPr>
        </p:nvSpPr>
        <p:spPr>
          <a:xfrm>
            <a:off x="420203" y="1325538"/>
            <a:ext cx="4700670" cy="4572000"/>
          </a:xfrm>
        </p:spPr>
        <p:txBody>
          <a:bodyPr>
            <a:normAutofit fontScale="92500"/>
          </a:bodyPr>
          <a:lstStyle/>
          <a:p>
            <a:pPr marL="0" defTabSz="1218987">
              <a:lnSpc>
                <a:spcPct val="120000"/>
              </a:lnSpc>
            </a:pPr>
            <a:r>
              <a:rPr lang="es-ES" sz="1600" dirty="0">
                <a:latin typeface="Bahnschrift SemiBold" panose="020B0502040204020203" pitchFamily="34" charset="0"/>
                <a:ea typeface="+mj-ea"/>
                <a:cs typeface="David" panose="020B0604020202020204" pitchFamily="34" charset="-79"/>
              </a:rPr>
              <a:t>El CIE L*a*b* (CIELAB) es el </a:t>
            </a:r>
            <a:r>
              <a:rPr lang="es-ES" sz="1600" dirty="0">
                <a:latin typeface="Bahnschrift SemiBold" panose="020B0502040204020203" pitchFamily="34" charset="0"/>
                <a:ea typeface="+mj-ea"/>
                <a:cs typeface="David" panose="020B0604020202020204" pitchFamily="34" charset="-79"/>
                <a:hlinkClick r:id="rId2" tooltip="Modelo cromático (aún no redactado)">
                  <a:extLst>
                    <a:ext uri="{A12FA001-AC4F-418D-AE19-62706E023703}">
                      <ahyp:hlinkClr xmlns:ahyp="http://schemas.microsoft.com/office/drawing/2018/hyperlinkcolor" val="tx"/>
                    </a:ext>
                  </a:extLst>
                </a:hlinkClick>
              </a:rPr>
              <a:t>modelo cromático</a:t>
            </a:r>
            <a:r>
              <a:rPr lang="es-ES" sz="1600" dirty="0">
                <a:latin typeface="Bahnschrift SemiBold" panose="020B0502040204020203" pitchFamily="34" charset="0"/>
                <a:ea typeface="+mj-ea"/>
                <a:cs typeface="David" panose="020B0604020202020204" pitchFamily="34" charset="-79"/>
              </a:rPr>
              <a:t> usado normalmente para describir todos los colores que puede percibir el ojo humano. </a:t>
            </a:r>
          </a:p>
          <a:p>
            <a:pPr marL="0" defTabSz="1218987">
              <a:lnSpc>
                <a:spcPct val="120000"/>
              </a:lnSpc>
            </a:pPr>
            <a:r>
              <a:rPr lang="es-ES" sz="1600" dirty="0">
                <a:latin typeface="Bahnschrift SemiBold" panose="020B0502040204020203" pitchFamily="34" charset="0"/>
                <a:ea typeface="+mj-ea"/>
                <a:cs typeface="David" panose="020B0604020202020204" pitchFamily="34" charset="-79"/>
              </a:rPr>
              <a:t>Los tres parámetros en el modelo representan la luminosidad de color (L*=0 luminosidad negra y L*=100 blanca), </a:t>
            </a:r>
          </a:p>
          <a:p>
            <a:pPr marL="0" defTabSz="1218987">
              <a:lnSpc>
                <a:spcPct val="120000"/>
              </a:lnSpc>
            </a:pPr>
            <a:r>
              <a:rPr lang="es-ES" sz="1600" dirty="0">
                <a:latin typeface="Bahnschrift SemiBold" panose="020B0502040204020203" pitchFamily="34" charset="0"/>
                <a:ea typeface="+mj-ea"/>
                <a:cs typeface="David" panose="020B0604020202020204" pitchFamily="34" charset="-79"/>
              </a:rPr>
              <a:t>a* : varía entre rojo y verde (a*, valores negativos indican verde mientras valores positivos indican rojo) </a:t>
            </a:r>
          </a:p>
          <a:p>
            <a:pPr marL="0" defTabSz="1218987">
              <a:lnSpc>
                <a:spcPct val="120000"/>
              </a:lnSpc>
            </a:pPr>
            <a:r>
              <a:rPr lang="es-ES" sz="1600" dirty="0">
                <a:latin typeface="Bahnschrift SemiBold" panose="020B0502040204020203" pitchFamily="34" charset="0"/>
                <a:ea typeface="+mj-ea"/>
                <a:cs typeface="David" panose="020B0604020202020204" pitchFamily="34" charset="-79"/>
              </a:rPr>
              <a:t>b*: varía entre amarillo y azul (b*, valores negativos indican azul y valores positivos indican amarillo).</a:t>
            </a:r>
          </a:p>
          <a:p>
            <a:pPr marL="0" defTabSz="1218987">
              <a:lnSpc>
                <a:spcPct val="120000"/>
              </a:lnSpc>
            </a:pPr>
            <a:r>
              <a:rPr lang="es-ES" sz="1600" dirty="0">
                <a:latin typeface="Bahnschrift SemiBold" panose="020B0502040204020203" pitchFamily="34" charset="0"/>
                <a:ea typeface="+mj-ea"/>
                <a:cs typeface="David" panose="020B0604020202020204" pitchFamily="34" charset="-79"/>
              </a:rPr>
              <a:t>El espacio L*a*b* es </a:t>
            </a:r>
            <a:r>
              <a:rPr lang="es-ES" sz="1600" dirty="0" err="1">
                <a:latin typeface="Bahnschrift SemiBold" panose="020B0502040204020203" pitchFamily="34" charset="0"/>
                <a:ea typeface="+mj-ea"/>
                <a:cs typeface="David" panose="020B0604020202020204" pitchFamily="34" charset="-79"/>
              </a:rPr>
              <a:t>tridimimensional</a:t>
            </a:r>
            <a:endParaRPr lang="es-ES" sz="1600" dirty="0">
              <a:latin typeface="Bahnschrift SemiBold" panose="020B0502040204020203" pitchFamily="34" charset="0"/>
              <a:ea typeface="+mj-ea"/>
              <a:cs typeface="David" panose="020B0604020202020204" pitchFamily="34" charset="-79"/>
            </a:endParaRPr>
          </a:p>
          <a:p>
            <a:endParaRPr lang="en-US" dirty="0"/>
          </a:p>
        </p:txBody>
      </p:sp>
      <p:pic>
        <p:nvPicPr>
          <p:cNvPr id="1026" name="Picture 2" descr="https://upload.wikimedia.org/wikipedia/commons/thumb/b/be/Lab_color_at_luminance_25_percent.png/220px-Lab_color_at_luminance_25_percent.png">
            <a:extLst>
              <a:ext uri="{FF2B5EF4-FFF2-40B4-BE49-F238E27FC236}">
                <a16:creationId xmlns:a16="http://schemas.microsoft.com/office/drawing/2014/main" id="{2BBE8EA1-C378-45A9-81F3-8ED50961F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113" y="4163575"/>
            <a:ext cx="1764196" cy="161985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8C59F5C-5666-4E6B-8F8E-B0D17F6E9472}"/>
              </a:ext>
            </a:extLst>
          </p:cNvPr>
          <p:cNvPicPr>
            <a:picLocks noChangeAspect="1"/>
          </p:cNvPicPr>
          <p:nvPr/>
        </p:nvPicPr>
        <p:blipFill>
          <a:blip r:embed="rId4"/>
          <a:stretch>
            <a:fillRect/>
          </a:stretch>
        </p:blipFill>
        <p:spPr>
          <a:xfrm>
            <a:off x="7164288" y="4163575"/>
            <a:ext cx="1764196" cy="1619853"/>
          </a:xfrm>
          <a:prstGeom prst="rect">
            <a:avLst/>
          </a:prstGeom>
        </p:spPr>
      </p:pic>
      <p:sp>
        <p:nvSpPr>
          <p:cNvPr id="6" name="CuadroTexto 5">
            <a:extLst>
              <a:ext uri="{FF2B5EF4-FFF2-40B4-BE49-F238E27FC236}">
                <a16:creationId xmlns:a16="http://schemas.microsoft.com/office/drawing/2014/main" id="{00974BC2-EED1-44F1-8282-832269CAE614}"/>
              </a:ext>
            </a:extLst>
          </p:cNvPr>
          <p:cNvSpPr txBox="1"/>
          <p:nvPr/>
        </p:nvSpPr>
        <p:spPr>
          <a:xfrm>
            <a:off x="4946848" y="5936448"/>
            <a:ext cx="2217440" cy="307777"/>
          </a:xfrm>
          <a:prstGeom prst="rect">
            <a:avLst/>
          </a:prstGeom>
          <a:noFill/>
        </p:spPr>
        <p:txBody>
          <a:bodyPr wrap="square" rtlCol="0">
            <a:spAutoFit/>
          </a:bodyPr>
          <a:lstStyle/>
          <a:p>
            <a:r>
              <a:rPr lang="es-ES" sz="1400" dirty="0"/>
              <a:t>Luminosidad al 25%</a:t>
            </a:r>
            <a:endParaRPr lang="en-US" sz="1400" dirty="0"/>
          </a:p>
        </p:txBody>
      </p:sp>
      <p:sp>
        <p:nvSpPr>
          <p:cNvPr id="9" name="CuadroTexto 8">
            <a:extLst>
              <a:ext uri="{FF2B5EF4-FFF2-40B4-BE49-F238E27FC236}">
                <a16:creationId xmlns:a16="http://schemas.microsoft.com/office/drawing/2014/main" id="{6671209D-B177-4719-AD46-D7D4B57E4F99}"/>
              </a:ext>
            </a:extLst>
          </p:cNvPr>
          <p:cNvSpPr txBox="1"/>
          <p:nvPr/>
        </p:nvSpPr>
        <p:spPr>
          <a:xfrm>
            <a:off x="7370848" y="5952427"/>
            <a:ext cx="1764196" cy="307777"/>
          </a:xfrm>
          <a:prstGeom prst="rect">
            <a:avLst/>
          </a:prstGeom>
          <a:noFill/>
        </p:spPr>
        <p:txBody>
          <a:bodyPr wrap="square" rtlCol="0">
            <a:spAutoFit/>
          </a:bodyPr>
          <a:lstStyle/>
          <a:p>
            <a:r>
              <a:rPr lang="es-ES" sz="1400" dirty="0"/>
              <a:t>Luminosidad al 75%</a:t>
            </a:r>
            <a:endParaRPr lang="en-US" sz="1400" dirty="0"/>
          </a:p>
        </p:txBody>
      </p:sp>
      <p:pic>
        <p:nvPicPr>
          <p:cNvPr id="8" name="Imagen 7" descr="Imagen que contiene texto&#10;&#10;Descripción generada con confianza alta">
            <a:extLst>
              <a:ext uri="{FF2B5EF4-FFF2-40B4-BE49-F238E27FC236}">
                <a16:creationId xmlns:a16="http://schemas.microsoft.com/office/drawing/2014/main" id="{A745EF9C-C01C-4ED3-991B-7C8F99B140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3113" y="-408434"/>
            <a:ext cx="4572009" cy="4572009"/>
          </a:xfrm>
          <a:prstGeom prst="rect">
            <a:avLst/>
          </a:prstGeom>
        </p:spPr>
      </p:pic>
    </p:spTree>
    <p:extLst>
      <p:ext uri="{BB962C8B-B14F-4D97-AF65-F5344CB8AC3E}">
        <p14:creationId xmlns:p14="http://schemas.microsoft.com/office/powerpoint/2010/main" val="9563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985C24-7963-47BE-8AB1-A225570969E0}"/>
              </a:ext>
            </a:extLst>
          </p:cNvPr>
          <p:cNvSpPr>
            <a:spLocks noGrp="1"/>
          </p:cNvSpPr>
          <p:nvPr>
            <p:ph type="title"/>
          </p:nvPr>
        </p:nvSpPr>
        <p:spPr>
          <a:xfrm>
            <a:off x="856282" y="152400"/>
            <a:ext cx="7315200" cy="828328"/>
          </a:xfrm>
        </p:spPr>
        <p:txBody>
          <a:bodyPr>
            <a:normAutofit fontScale="90000"/>
          </a:bodyPr>
          <a:lstStyle/>
          <a:p>
            <a:r>
              <a:rPr lang="es-ES" dirty="0"/>
              <a:t>Modelo </a:t>
            </a:r>
            <a:r>
              <a:rPr lang="en-US" dirty="0" err="1"/>
              <a:t>YCrCb</a:t>
            </a:r>
            <a:r>
              <a:rPr lang="en-US" dirty="0"/>
              <a:t> </a:t>
            </a:r>
            <a:br>
              <a:rPr lang="en-US" dirty="0"/>
            </a:br>
            <a:endParaRPr lang="en-US" dirty="0"/>
          </a:p>
        </p:txBody>
      </p:sp>
      <p:sp>
        <p:nvSpPr>
          <p:cNvPr id="3" name="Marcador de contenido 2">
            <a:extLst>
              <a:ext uri="{FF2B5EF4-FFF2-40B4-BE49-F238E27FC236}">
                <a16:creationId xmlns:a16="http://schemas.microsoft.com/office/drawing/2014/main" id="{C240D88F-AC56-4440-913F-29D1DB2B70F9}"/>
              </a:ext>
            </a:extLst>
          </p:cNvPr>
          <p:cNvSpPr>
            <a:spLocks noGrp="1"/>
          </p:cNvSpPr>
          <p:nvPr>
            <p:ph sz="half" idx="1"/>
          </p:nvPr>
        </p:nvSpPr>
        <p:spPr/>
        <p:txBody>
          <a:bodyPr>
            <a:normAutofit fontScale="85000" lnSpcReduction="20000"/>
          </a:bodyPr>
          <a:lstStyle/>
          <a:p>
            <a:pPr marL="0" defTabSz="1218987">
              <a:lnSpc>
                <a:spcPct val="130000"/>
              </a:lnSpc>
            </a:pPr>
            <a:r>
              <a:rPr lang="en-US" sz="1600" dirty="0">
                <a:latin typeface="Bahnschrift SemiBold" panose="020B0502040204020203" pitchFamily="34" charset="0"/>
                <a:ea typeface="+mj-ea"/>
                <a:cs typeface="David" panose="020B0604020202020204" pitchFamily="34" charset="-79"/>
              </a:rPr>
              <a:t>The </a:t>
            </a:r>
            <a:r>
              <a:rPr lang="en-US" sz="1600" dirty="0" err="1">
                <a:latin typeface="Bahnschrift SemiBold" panose="020B0502040204020203" pitchFamily="34" charset="0"/>
                <a:ea typeface="+mj-ea"/>
                <a:cs typeface="David" panose="020B0604020202020204" pitchFamily="34" charset="-79"/>
              </a:rPr>
              <a:t>YCrCb</a:t>
            </a:r>
            <a:r>
              <a:rPr lang="en-US" sz="1600" dirty="0">
                <a:latin typeface="Bahnschrift SemiBold" panose="020B0502040204020203" pitchFamily="34" charset="0"/>
                <a:ea typeface="+mj-ea"/>
                <a:cs typeface="David" panose="020B0604020202020204" pitchFamily="34" charset="-79"/>
              </a:rPr>
              <a:t> color space is derived from the RGB color space and has the following three </a:t>
            </a:r>
            <a:r>
              <a:rPr lang="en-US" sz="1600" dirty="0" err="1">
                <a:latin typeface="Bahnschrift SemiBold" panose="020B0502040204020203" pitchFamily="34" charset="0"/>
                <a:ea typeface="+mj-ea"/>
                <a:cs typeface="David" panose="020B0604020202020204" pitchFamily="34" charset="-79"/>
              </a:rPr>
              <a:t>compoenents</a:t>
            </a:r>
            <a:r>
              <a:rPr lang="en-US" sz="1600" dirty="0">
                <a:latin typeface="Bahnschrift SemiBold" panose="020B0502040204020203" pitchFamily="34" charset="0"/>
                <a:ea typeface="+mj-ea"/>
                <a:cs typeface="David" panose="020B0604020202020204" pitchFamily="34" charset="-79"/>
              </a:rPr>
              <a:t>.</a:t>
            </a:r>
          </a:p>
          <a:p>
            <a:pPr marL="0" defTabSz="1218987">
              <a:lnSpc>
                <a:spcPct val="130000"/>
              </a:lnSpc>
            </a:pPr>
            <a:r>
              <a:rPr lang="en-US" sz="1600" dirty="0">
                <a:latin typeface="Bahnschrift SemiBold" panose="020B0502040204020203" pitchFamily="34" charset="0"/>
                <a:ea typeface="+mj-ea"/>
                <a:cs typeface="David" panose="020B0604020202020204" pitchFamily="34" charset="-79"/>
              </a:rPr>
              <a:t>Y – Luminance or </a:t>
            </a:r>
            <a:r>
              <a:rPr lang="en-US" sz="1600" dirty="0" err="1">
                <a:latin typeface="Bahnschrift SemiBold" panose="020B0502040204020203" pitchFamily="34" charset="0"/>
                <a:ea typeface="+mj-ea"/>
                <a:cs typeface="David" panose="020B0604020202020204" pitchFamily="34" charset="-79"/>
              </a:rPr>
              <a:t>Luma</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obtenida</a:t>
            </a:r>
            <a:r>
              <a:rPr lang="en-US" sz="1600" dirty="0">
                <a:latin typeface="Bahnschrift SemiBold" panose="020B0502040204020203" pitchFamily="34" charset="0"/>
                <a:ea typeface="+mj-ea"/>
                <a:cs typeface="David" panose="020B0604020202020204" pitchFamily="34" charset="-79"/>
              </a:rPr>
              <a:t> del RGB </a:t>
            </a:r>
            <a:r>
              <a:rPr lang="en-US" sz="1600" dirty="0" err="1">
                <a:latin typeface="Bahnschrift SemiBold" panose="020B0502040204020203" pitchFamily="34" charset="0"/>
                <a:ea typeface="+mj-ea"/>
                <a:cs typeface="David" panose="020B0604020202020204" pitchFamily="34" charset="-79"/>
              </a:rPr>
              <a:t>después</a:t>
            </a:r>
            <a:r>
              <a:rPr lang="en-US" sz="1600" dirty="0">
                <a:latin typeface="Bahnschrift SemiBold" panose="020B0502040204020203" pitchFamily="34" charset="0"/>
                <a:ea typeface="+mj-ea"/>
                <a:cs typeface="David" panose="020B0604020202020204" pitchFamily="34" charset="-79"/>
              </a:rPr>
              <a:t> de una </a:t>
            </a:r>
            <a:r>
              <a:rPr lang="en-US" sz="1600" dirty="0" err="1">
                <a:latin typeface="Bahnschrift SemiBold" panose="020B0502040204020203" pitchFamily="34" charset="0"/>
                <a:ea typeface="+mj-ea"/>
                <a:cs typeface="David" panose="020B0604020202020204" pitchFamily="34" charset="-79"/>
              </a:rPr>
              <a:t>corrección</a:t>
            </a:r>
            <a:r>
              <a:rPr lang="en-US" sz="1600" dirty="0">
                <a:latin typeface="Bahnschrift SemiBold" panose="020B0502040204020203" pitchFamily="34" charset="0"/>
                <a:ea typeface="+mj-ea"/>
                <a:cs typeface="David" panose="020B0604020202020204" pitchFamily="34" charset="-79"/>
              </a:rPr>
              <a:t> gamma.</a:t>
            </a:r>
          </a:p>
          <a:p>
            <a:pPr marL="0" defTabSz="1218987">
              <a:lnSpc>
                <a:spcPct val="130000"/>
              </a:lnSpc>
            </a:pPr>
            <a:r>
              <a:rPr lang="en-US" sz="1600" dirty="0">
                <a:latin typeface="Bahnschrift SemiBold" panose="020B0502040204020203" pitchFamily="34" charset="0"/>
                <a:ea typeface="+mj-ea"/>
                <a:cs typeface="David" panose="020B0604020202020204" pitchFamily="34" charset="-79"/>
              </a:rPr>
              <a:t>Cr = R  (</a:t>
            </a:r>
            <a:r>
              <a:rPr lang="en-US" sz="1600" dirty="0" err="1">
                <a:latin typeface="Bahnschrift SemiBold" panose="020B0502040204020203" pitchFamily="34" charset="0"/>
                <a:ea typeface="+mj-ea"/>
                <a:cs typeface="David" panose="020B0604020202020204" pitchFamily="34" charset="-79"/>
              </a:rPr>
              <a:t>Distancia</a:t>
            </a:r>
            <a:r>
              <a:rPr lang="en-US" sz="1600" dirty="0">
                <a:latin typeface="Bahnschrift SemiBold" panose="020B0502040204020203" pitchFamily="34" charset="0"/>
                <a:ea typeface="+mj-ea"/>
                <a:cs typeface="David" panose="020B0604020202020204" pitchFamily="34" charset="-79"/>
              </a:rPr>
              <a:t> de la </a:t>
            </a:r>
            <a:r>
              <a:rPr lang="en-US" sz="1600" dirty="0" err="1">
                <a:latin typeface="Bahnschrift SemiBold" panose="020B0502040204020203" pitchFamily="34" charset="0"/>
                <a:ea typeface="+mj-ea"/>
                <a:cs typeface="David" panose="020B0604020202020204" pitchFamily="34" charset="-79"/>
              </a:rPr>
              <a:t>componente</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roja</a:t>
            </a:r>
            <a:r>
              <a:rPr lang="en-US" sz="1600" dirty="0">
                <a:latin typeface="Bahnschrift SemiBold" panose="020B0502040204020203" pitchFamily="34" charset="0"/>
                <a:ea typeface="+mj-ea"/>
                <a:cs typeface="David" panose="020B0604020202020204" pitchFamily="34" charset="-79"/>
              </a:rPr>
              <a:t> de la </a:t>
            </a:r>
            <a:r>
              <a:rPr lang="en-US" sz="1600" dirty="0" err="1">
                <a:latin typeface="Bahnschrift SemiBold" panose="020B0502040204020203" pitchFamily="34" charset="0"/>
                <a:ea typeface="+mj-ea"/>
                <a:cs typeface="David" panose="020B0604020202020204" pitchFamily="34" charset="-79"/>
              </a:rPr>
              <a:t>componente</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Luma</a:t>
            </a:r>
            <a:r>
              <a:rPr lang="en-US" sz="1600" dirty="0">
                <a:latin typeface="Bahnschrift SemiBold" panose="020B0502040204020203" pitchFamily="34" charset="0"/>
                <a:ea typeface="+mj-ea"/>
                <a:cs typeface="David" panose="020B0604020202020204" pitchFamily="34" charset="-79"/>
              </a:rPr>
              <a:t>”).</a:t>
            </a:r>
          </a:p>
          <a:p>
            <a:pPr marL="0" defTabSz="1218987">
              <a:lnSpc>
                <a:spcPct val="130000"/>
              </a:lnSpc>
            </a:pPr>
            <a:r>
              <a:rPr lang="en-US" sz="1600" dirty="0" err="1">
                <a:latin typeface="Bahnschrift SemiBold" panose="020B0502040204020203" pitchFamily="34" charset="0"/>
                <a:ea typeface="+mj-ea"/>
                <a:cs typeface="David" panose="020B0604020202020204" pitchFamily="34" charset="-79"/>
              </a:rPr>
              <a:t>Cb</a:t>
            </a:r>
            <a:r>
              <a:rPr lang="en-US" sz="1600" dirty="0">
                <a:latin typeface="Bahnschrift SemiBold" panose="020B0502040204020203" pitchFamily="34" charset="0"/>
                <a:ea typeface="+mj-ea"/>
                <a:cs typeface="David" panose="020B0604020202020204" pitchFamily="34" charset="-79"/>
              </a:rPr>
              <a:t> = B – Y (  </a:t>
            </a:r>
            <a:r>
              <a:rPr lang="en-US" sz="1600" dirty="0" err="1">
                <a:latin typeface="Bahnschrift SemiBold" panose="020B0502040204020203" pitchFamily="34" charset="0"/>
                <a:ea typeface="+mj-ea"/>
                <a:cs typeface="David" panose="020B0604020202020204" pitchFamily="34" charset="-79"/>
              </a:rPr>
              <a:t>Distancia</a:t>
            </a:r>
            <a:r>
              <a:rPr lang="en-US" sz="1600" dirty="0">
                <a:latin typeface="Bahnschrift SemiBold" panose="020B0502040204020203" pitchFamily="34" charset="0"/>
                <a:ea typeface="+mj-ea"/>
                <a:cs typeface="David" panose="020B0604020202020204" pitchFamily="34" charset="-79"/>
              </a:rPr>
              <a:t> de la </a:t>
            </a:r>
            <a:r>
              <a:rPr lang="en-US" sz="1600" dirty="0" err="1">
                <a:latin typeface="Bahnschrift SemiBold" panose="020B0502040204020203" pitchFamily="34" charset="0"/>
                <a:ea typeface="+mj-ea"/>
                <a:cs typeface="David" panose="020B0604020202020204" pitchFamily="34" charset="-79"/>
              </a:rPr>
              <a:t>componente</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azul</a:t>
            </a:r>
            <a:r>
              <a:rPr lang="en-US" sz="1600" dirty="0">
                <a:latin typeface="Bahnschrift SemiBold" panose="020B0502040204020203" pitchFamily="34" charset="0"/>
                <a:ea typeface="+mj-ea"/>
                <a:cs typeface="David" panose="020B0604020202020204" pitchFamily="34" charset="-79"/>
              </a:rPr>
              <a:t> de la </a:t>
            </a:r>
            <a:r>
              <a:rPr lang="en-US" sz="1600" dirty="0" err="1">
                <a:latin typeface="Bahnschrift SemiBold" panose="020B0502040204020203" pitchFamily="34" charset="0"/>
                <a:ea typeface="+mj-ea"/>
                <a:cs typeface="David" panose="020B0604020202020204" pitchFamily="34" charset="-79"/>
              </a:rPr>
              <a:t>componente</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Luma</a:t>
            </a:r>
            <a:r>
              <a:rPr lang="en-US" sz="1600" dirty="0">
                <a:latin typeface="Bahnschrift SemiBold" panose="020B0502040204020203" pitchFamily="34" charset="0"/>
                <a:ea typeface="+mj-ea"/>
                <a:cs typeface="David" panose="020B0604020202020204" pitchFamily="34" charset="-79"/>
              </a:rPr>
              <a:t>)</a:t>
            </a:r>
          </a:p>
          <a:p>
            <a:pPr marL="0" defTabSz="1218987">
              <a:lnSpc>
                <a:spcPct val="130000"/>
              </a:lnSpc>
            </a:pPr>
            <a:r>
              <a:rPr lang="en-US" sz="1600" dirty="0" err="1">
                <a:latin typeface="Bahnschrift SemiBold" panose="020B0502040204020203" pitchFamily="34" charset="0"/>
                <a:ea typeface="+mj-ea"/>
                <a:cs typeface="David" panose="020B0604020202020204" pitchFamily="34" charset="-79"/>
              </a:rPr>
              <a:t>Separa</a:t>
            </a:r>
            <a:r>
              <a:rPr lang="en-US" sz="1600" dirty="0">
                <a:latin typeface="Bahnschrift SemiBold" panose="020B0502040204020203" pitchFamily="34" charset="0"/>
                <a:ea typeface="+mj-ea"/>
                <a:cs typeface="David" panose="020B0604020202020204" pitchFamily="34" charset="-79"/>
              </a:rPr>
              <a:t> la </a:t>
            </a:r>
            <a:r>
              <a:rPr lang="en-US" sz="1600" dirty="0" err="1">
                <a:latin typeface="Bahnschrift SemiBold" panose="020B0502040204020203" pitchFamily="34" charset="0"/>
                <a:ea typeface="+mj-ea"/>
                <a:cs typeface="David" panose="020B0604020202020204" pitchFamily="34" charset="-79"/>
              </a:rPr>
              <a:t>luminancia</a:t>
            </a:r>
            <a:r>
              <a:rPr lang="en-US" sz="1600" dirty="0">
                <a:latin typeface="Bahnschrift SemiBold" panose="020B0502040204020203" pitchFamily="34" charset="0"/>
                <a:ea typeface="+mj-ea"/>
                <a:cs typeface="David" panose="020B0604020202020204" pitchFamily="34" charset="-79"/>
              </a:rPr>
              <a:t>  y la </a:t>
            </a:r>
            <a:r>
              <a:rPr lang="en-US" sz="1600" dirty="0" err="1">
                <a:latin typeface="Bahnschrift SemiBold" panose="020B0502040204020203" pitchFamily="34" charset="0"/>
                <a:ea typeface="+mj-ea"/>
                <a:cs typeface="David" panose="020B0604020202020204" pitchFamily="34" charset="-79"/>
              </a:rPr>
              <a:t>crominancia</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en</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diferentes</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canales</a:t>
            </a:r>
            <a:r>
              <a:rPr lang="en-US" sz="1600" dirty="0">
                <a:latin typeface="Bahnschrift SemiBold" panose="020B0502040204020203" pitchFamily="34" charset="0"/>
                <a:ea typeface="+mj-ea"/>
                <a:cs typeface="David" panose="020B0604020202020204" pitchFamily="34" charset="-79"/>
              </a:rPr>
              <a:t>.</a:t>
            </a:r>
          </a:p>
          <a:p>
            <a:pPr marL="0" defTabSz="1218987">
              <a:lnSpc>
                <a:spcPct val="130000"/>
              </a:lnSpc>
            </a:pPr>
            <a:r>
              <a:rPr lang="en-US" sz="1600" dirty="0">
                <a:latin typeface="Bahnschrift SemiBold" panose="020B0502040204020203" pitchFamily="34" charset="0"/>
                <a:ea typeface="+mj-ea"/>
                <a:cs typeface="David" panose="020B0604020202020204" pitchFamily="34" charset="-79"/>
              </a:rPr>
              <a:t>Se </a:t>
            </a:r>
            <a:r>
              <a:rPr lang="en-US" sz="1600" dirty="0" err="1">
                <a:latin typeface="Bahnschrift SemiBold" panose="020B0502040204020203" pitchFamily="34" charset="0"/>
                <a:ea typeface="+mj-ea"/>
                <a:cs typeface="David" panose="020B0604020202020204" pitchFamily="34" charset="-79"/>
              </a:rPr>
              <a:t>emplea</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sobre</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todo</a:t>
            </a:r>
            <a:r>
              <a:rPr lang="en-US" sz="1600" dirty="0">
                <a:latin typeface="Bahnschrift SemiBold" panose="020B0502040204020203" pitchFamily="34" charset="0"/>
                <a:ea typeface="+mj-ea"/>
                <a:cs typeface="David" panose="020B0604020202020204" pitchFamily="34" charset="-79"/>
              </a:rPr>
              <a:t> para compression de </a:t>
            </a:r>
            <a:r>
              <a:rPr lang="en-US" sz="1600" dirty="0" err="1">
                <a:latin typeface="Bahnschrift SemiBold" panose="020B0502040204020203" pitchFamily="34" charset="0"/>
                <a:ea typeface="+mj-ea"/>
                <a:cs typeface="David" panose="020B0604020202020204" pitchFamily="34" charset="-79"/>
              </a:rPr>
              <a:t>señal</a:t>
            </a:r>
            <a:r>
              <a:rPr lang="en-US" sz="1600" dirty="0">
                <a:latin typeface="Bahnschrift SemiBold" panose="020B0502040204020203" pitchFamily="34" charset="0"/>
                <a:ea typeface="+mj-ea"/>
                <a:cs typeface="David" panose="020B0604020202020204" pitchFamily="34" charset="-79"/>
              </a:rPr>
              <a:t> de video ( Cr y </a:t>
            </a:r>
            <a:r>
              <a:rPr lang="en-US" sz="1600" dirty="0" err="1">
                <a:latin typeface="Bahnschrift SemiBold" panose="020B0502040204020203" pitchFamily="34" charset="0"/>
                <a:ea typeface="+mj-ea"/>
                <a:cs typeface="David" panose="020B0604020202020204" pitchFamily="34" charset="-79"/>
              </a:rPr>
              <a:t>Cb</a:t>
            </a:r>
            <a:r>
              <a:rPr lang="en-US" sz="1600" dirty="0">
                <a:latin typeface="Bahnschrift SemiBold" panose="020B0502040204020203" pitchFamily="34" charset="0"/>
                <a:ea typeface="+mj-ea"/>
                <a:cs typeface="David" panose="020B0604020202020204" pitchFamily="34" charset="-79"/>
              </a:rPr>
              <a:t> </a:t>
            </a:r>
            <a:r>
              <a:rPr lang="en-US" sz="1600" dirty="0" err="1">
                <a:latin typeface="Bahnschrift SemiBold" panose="020B0502040204020203" pitchFamily="34" charset="0"/>
                <a:ea typeface="+mj-ea"/>
                <a:cs typeface="David" panose="020B0604020202020204" pitchFamily="34" charset="-79"/>
              </a:rPr>
              <a:t>componentes</a:t>
            </a:r>
            <a:r>
              <a:rPr lang="en-US" sz="1600" dirty="0">
                <a:latin typeface="Bahnschrift SemiBold" panose="020B0502040204020203" pitchFamily="34" charset="0"/>
                <a:ea typeface="+mj-ea"/>
                <a:cs typeface="David" panose="020B0604020202020204" pitchFamily="34" charset="-79"/>
              </a:rPr>
              <a:t> ) para transmission de TV</a:t>
            </a:r>
          </a:p>
          <a:p>
            <a:endParaRPr lang="en-US" dirty="0"/>
          </a:p>
          <a:p>
            <a:endParaRPr lang="en-US" dirty="0"/>
          </a:p>
        </p:txBody>
      </p:sp>
      <p:pic>
        <p:nvPicPr>
          <p:cNvPr id="3074" name="Picture 2" descr="https://upload.wikimedia.org/wikipedia/commons/b/b8/YCbCr.GIF">
            <a:extLst>
              <a:ext uri="{FF2B5EF4-FFF2-40B4-BE49-F238E27FC236}">
                <a16:creationId xmlns:a16="http://schemas.microsoft.com/office/drawing/2014/main" id="{E1C5B8CF-88F3-445E-90F4-676F5F2C1B9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520788"/>
            <a:ext cx="3816424"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6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DED07-F32A-49C1-A5C0-4C784AE099CB}"/>
              </a:ext>
            </a:extLst>
          </p:cNvPr>
          <p:cNvSpPr>
            <a:spLocks noGrp="1"/>
          </p:cNvSpPr>
          <p:nvPr>
            <p:ph type="title"/>
          </p:nvPr>
        </p:nvSpPr>
        <p:spPr>
          <a:xfrm>
            <a:off x="481486" y="0"/>
            <a:ext cx="7315200" cy="533400"/>
          </a:xfrm>
        </p:spPr>
        <p:txBody>
          <a:bodyPr/>
          <a:lstStyle/>
          <a:p>
            <a:r>
              <a:rPr lang="es-ES" dirty="0"/>
              <a:t>Aplicaciones de los espacios de color</a:t>
            </a:r>
            <a:endParaRPr lang="en-US" dirty="0"/>
          </a:p>
        </p:txBody>
      </p:sp>
      <p:pic>
        <p:nvPicPr>
          <p:cNvPr id="5" name="Imagen 4">
            <a:extLst>
              <a:ext uri="{FF2B5EF4-FFF2-40B4-BE49-F238E27FC236}">
                <a16:creationId xmlns:a16="http://schemas.microsoft.com/office/drawing/2014/main" id="{FCB71CB1-483E-4D4A-B6FB-6C23B507BFFC}"/>
              </a:ext>
            </a:extLst>
          </p:cNvPr>
          <p:cNvPicPr>
            <a:picLocks noChangeAspect="1"/>
          </p:cNvPicPr>
          <p:nvPr/>
        </p:nvPicPr>
        <p:blipFill>
          <a:blip r:embed="rId2"/>
          <a:stretch>
            <a:fillRect/>
          </a:stretch>
        </p:blipFill>
        <p:spPr>
          <a:xfrm>
            <a:off x="3797542" y="438221"/>
            <a:ext cx="5359116" cy="2910361"/>
          </a:xfrm>
          <a:prstGeom prst="rect">
            <a:avLst/>
          </a:prstGeom>
        </p:spPr>
      </p:pic>
      <p:sp>
        <p:nvSpPr>
          <p:cNvPr id="3" name="Marcador de contenido 2">
            <a:extLst>
              <a:ext uri="{FF2B5EF4-FFF2-40B4-BE49-F238E27FC236}">
                <a16:creationId xmlns:a16="http://schemas.microsoft.com/office/drawing/2014/main" id="{3E4FC8F3-67FE-49A4-87E9-22885E069534}"/>
              </a:ext>
            </a:extLst>
          </p:cNvPr>
          <p:cNvSpPr>
            <a:spLocks noGrp="1"/>
          </p:cNvSpPr>
          <p:nvPr>
            <p:ph sz="half" idx="1"/>
          </p:nvPr>
        </p:nvSpPr>
        <p:spPr>
          <a:xfrm>
            <a:off x="481486" y="2327348"/>
            <a:ext cx="4507806" cy="4197995"/>
          </a:xfrm>
        </p:spPr>
        <p:txBody>
          <a:bodyPr>
            <a:normAutofit/>
          </a:bodyPr>
          <a:lstStyle/>
          <a:p>
            <a:pPr marL="0" defTabSz="1218987">
              <a:lnSpc>
                <a:spcPct val="110000"/>
              </a:lnSpc>
            </a:pPr>
            <a:r>
              <a:rPr lang="es-ES" sz="1400" dirty="0">
                <a:latin typeface="Bahnschrift SemiBold" panose="020B0502040204020203" pitchFamily="34" charset="0"/>
                <a:ea typeface="+mj-ea"/>
                <a:cs typeface="David" panose="020B0604020202020204" pitchFamily="34" charset="-79"/>
              </a:rPr>
              <a:t>Crear representaciones en color verdadero y falso color</a:t>
            </a:r>
          </a:p>
          <a:p>
            <a:pPr marL="0" defTabSz="1218987">
              <a:lnSpc>
                <a:spcPct val="110000"/>
              </a:lnSpc>
            </a:pPr>
            <a:r>
              <a:rPr lang="es-ES" sz="1400" dirty="0">
                <a:latin typeface="Bahnschrift SemiBold" panose="020B0502040204020203" pitchFamily="34" charset="0"/>
                <a:ea typeface="+mj-ea"/>
                <a:cs typeface="David" panose="020B0604020202020204" pitchFamily="34" charset="-79"/>
              </a:rPr>
              <a:t>Realizar composiciones de colores “color composites” para realzara o distinguir algún aspecto</a:t>
            </a:r>
          </a:p>
          <a:p>
            <a:pPr marL="0" defTabSz="1218987">
              <a:lnSpc>
                <a:spcPct val="110000"/>
              </a:lnSpc>
            </a:pPr>
            <a:r>
              <a:rPr lang="es-ES" sz="1400" dirty="0">
                <a:latin typeface="Bahnschrift SemiBold" panose="020B0502040204020203" pitchFamily="34" charset="0"/>
                <a:ea typeface="+mj-ea"/>
                <a:cs typeface="David" panose="020B0604020202020204" pitchFamily="34" charset="-79"/>
              </a:rPr>
              <a:t>Agrupar mucha información con diferentes colores en una sola imagen (</a:t>
            </a:r>
            <a:r>
              <a:rPr lang="es-ES" sz="1400" dirty="0" err="1">
                <a:latin typeface="Bahnschrift SemiBold" panose="020B0502040204020203" pitchFamily="34" charset="0"/>
                <a:ea typeface="+mj-ea"/>
                <a:cs typeface="David" panose="020B0604020202020204" pitchFamily="34" charset="-79"/>
              </a:rPr>
              <a:t>e.g</a:t>
            </a:r>
            <a:r>
              <a:rPr lang="es-ES" sz="1400" dirty="0">
                <a:latin typeface="Bahnschrift SemiBold" panose="020B0502040204020203" pitchFamily="34" charset="0"/>
                <a:ea typeface="+mj-ea"/>
                <a:cs typeface="David" panose="020B0604020202020204" pitchFamily="34" charset="-79"/>
              </a:rPr>
              <a:t>. HRGB composite)</a:t>
            </a:r>
          </a:p>
          <a:p>
            <a:pPr marL="0" defTabSz="1218987">
              <a:lnSpc>
                <a:spcPct val="110000"/>
              </a:lnSpc>
            </a:pPr>
            <a:r>
              <a:rPr lang="es-ES" sz="1400" dirty="0">
                <a:latin typeface="Bahnschrift SemiBold" panose="020B0502040204020203" pitchFamily="34" charset="0"/>
                <a:ea typeface="+mj-ea"/>
                <a:cs typeface="David" panose="020B0604020202020204" pitchFamily="34" charset="-79"/>
              </a:rPr>
              <a:t>Realizar </a:t>
            </a:r>
            <a:r>
              <a:rPr lang="es-ES" sz="1400" dirty="0" err="1">
                <a:latin typeface="Bahnschrift SemiBold" panose="020B0502040204020203" pitchFamily="34" charset="0"/>
                <a:ea typeface="+mj-ea"/>
                <a:cs typeface="David" panose="020B0604020202020204" pitchFamily="34" charset="-79"/>
              </a:rPr>
              <a:t>equalizaciones</a:t>
            </a:r>
            <a:r>
              <a:rPr lang="es-ES" sz="1400" dirty="0">
                <a:latin typeface="Bahnschrift SemiBold" panose="020B0502040204020203" pitchFamily="34" charset="0"/>
                <a:ea typeface="+mj-ea"/>
                <a:cs typeface="David" panose="020B0604020202020204" pitchFamily="34" charset="-79"/>
              </a:rPr>
              <a:t> de imágenes de color (</a:t>
            </a:r>
            <a:r>
              <a:rPr lang="es-ES" sz="1400" dirty="0" err="1">
                <a:latin typeface="Bahnschrift SemiBold" panose="020B0502040204020203" pitchFamily="34" charset="0"/>
                <a:ea typeface="+mj-ea"/>
                <a:cs typeface="David" panose="020B0604020202020204" pitchFamily="34" charset="-79"/>
              </a:rPr>
              <a:t>equalizando</a:t>
            </a:r>
            <a:r>
              <a:rPr lang="es-ES" sz="1400" dirty="0">
                <a:latin typeface="Bahnschrift SemiBold" panose="020B0502040204020203" pitchFamily="34" charset="0"/>
                <a:ea typeface="+mj-ea"/>
                <a:cs typeface="David" panose="020B0604020202020204" pitchFamily="34" charset="-79"/>
              </a:rPr>
              <a:t> solamente el canal de escala de grises, Brillo, Intensidad)</a:t>
            </a:r>
          </a:p>
          <a:p>
            <a:pPr marL="0" defTabSz="1218987">
              <a:lnSpc>
                <a:spcPct val="110000"/>
              </a:lnSpc>
            </a:pPr>
            <a:r>
              <a:rPr lang="es-ES" sz="1400" dirty="0">
                <a:latin typeface="Bahnschrift SemiBold" panose="020B0502040204020203" pitchFamily="34" charset="0"/>
                <a:ea typeface="+mj-ea"/>
                <a:cs typeface="David" panose="020B0604020202020204" pitchFamily="34" charset="-79"/>
              </a:rPr>
              <a:t>Transferir colores entre imágenes (reteniendo el canal de grises) e igualando los canales de color  </a:t>
            </a:r>
          </a:p>
          <a:p>
            <a:endParaRPr lang="en-US" dirty="0"/>
          </a:p>
        </p:txBody>
      </p:sp>
      <p:sp>
        <p:nvSpPr>
          <p:cNvPr id="6" name="CuadroTexto 5">
            <a:extLst>
              <a:ext uri="{FF2B5EF4-FFF2-40B4-BE49-F238E27FC236}">
                <a16:creationId xmlns:a16="http://schemas.microsoft.com/office/drawing/2014/main" id="{2DD511B2-E6E2-4E6E-869E-DFD81D0F49FB}"/>
              </a:ext>
            </a:extLst>
          </p:cNvPr>
          <p:cNvSpPr txBox="1"/>
          <p:nvPr/>
        </p:nvSpPr>
        <p:spPr>
          <a:xfrm>
            <a:off x="5311257" y="3186253"/>
            <a:ext cx="3456384" cy="646331"/>
          </a:xfrm>
          <a:prstGeom prst="rect">
            <a:avLst/>
          </a:prstGeom>
          <a:noFill/>
        </p:spPr>
        <p:txBody>
          <a:bodyPr wrap="square" rtlCol="0">
            <a:spAutoFit/>
          </a:bodyPr>
          <a:lstStyle/>
          <a:p>
            <a:pPr algn="ctr"/>
            <a:r>
              <a:rPr lang="es-ES" sz="1800" dirty="0">
                <a:solidFill>
                  <a:schemeClr val="accent4">
                    <a:lumMod val="75000"/>
                  </a:schemeClr>
                </a:solidFill>
              </a:rPr>
              <a:t>Ejemplo de transferencia de color entre imágenes con L*a*b*</a:t>
            </a:r>
          </a:p>
        </p:txBody>
      </p:sp>
      <p:sp>
        <p:nvSpPr>
          <p:cNvPr id="9" name="CuadroTexto 8">
            <a:extLst>
              <a:ext uri="{FF2B5EF4-FFF2-40B4-BE49-F238E27FC236}">
                <a16:creationId xmlns:a16="http://schemas.microsoft.com/office/drawing/2014/main" id="{F4DB6032-581E-40C9-9294-87AEC4C2FB41}"/>
              </a:ext>
            </a:extLst>
          </p:cNvPr>
          <p:cNvSpPr txBox="1"/>
          <p:nvPr/>
        </p:nvSpPr>
        <p:spPr>
          <a:xfrm>
            <a:off x="4835664" y="3786803"/>
            <a:ext cx="4283968" cy="2554545"/>
          </a:xfrm>
          <a:prstGeom prst="rect">
            <a:avLst/>
          </a:prstGeom>
          <a:noFill/>
        </p:spPr>
        <p:txBody>
          <a:bodyPr wrap="square" rtlCol="0">
            <a:spAutoFit/>
          </a:bodyPr>
          <a:lstStyle/>
          <a:p>
            <a:pPr lvl="0" defTabSz="914400" eaLnBrk="0" fontAlgn="base" hangingPunct="0">
              <a:spcBef>
                <a:spcPct val="0"/>
              </a:spcBef>
              <a:spcAft>
                <a:spcPct val="0"/>
              </a:spcAft>
              <a:buFontTx/>
              <a:buChar char="•"/>
            </a:pPr>
            <a:r>
              <a:rPr lang="en-US" altLang="en-US" sz="1000" b="1" dirty="0">
                <a:solidFill>
                  <a:srgbClr val="555555"/>
                </a:solidFill>
                <a:latin typeface="Helvetica Neue"/>
              </a:rPr>
              <a:t>Step 1:</a:t>
            </a:r>
            <a:r>
              <a:rPr lang="en-US" altLang="en-US" sz="1000" dirty="0">
                <a:solidFill>
                  <a:srgbClr val="555555"/>
                </a:solidFill>
                <a:latin typeface="Helvetica Neue"/>
              </a:rPr>
              <a:t> Convert both the </a:t>
            </a:r>
            <a:r>
              <a:rPr lang="en-US" altLang="en-US" sz="1000" dirty="0">
                <a:solidFill>
                  <a:srgbClr val="555555"/>
                </a:solidFill>
                <a:latin typeface="Arial Unicode MS" panose="020B0604020202020204" pitchFamily="34" charset="-128"/>
              </a:rPr>
              <a:t>source</a:t>
            </a:r>
            <a:r>
              <a:rPr lang="en-US" altLang="en-US" sz="1000" dirty="0">
                <a:solidFill>
                  <a:srgbClr val="555555"/>
                </a:solidFill>
                <a:latin typeface="Helvetica Neue"/>
              </a:rPr>
              <a:t> and the </a:t>
            </a:r>
            <a:r>
              <a:rPr lang="en-US" altLang="en-US" sz="1000" dirty="0">
                <a:solidFill>
                  <a:srgbClr val="555555"/>
                </a:solidFill>
                <a:latin typeface="Arial Unicode MS" panose="020B0604020202020204" pitchFamily="34" charset="-128"/>
              </a:rPr>
              <a:t>target</a:t>
            </a:r>
            <a:r>
              <a:rPr lang="en-US" altLang="en-US" sz="1000" dirty="0">
                <a:solidFill>
                  <a:srgbClr val="555555"/>
                </a:solidFill>
                <a:latin typeface="Helvetica Neue"/>
              </a:rPr>
              <a:t> image to the L*a*b* color space. The L*a*b* color space models perceptual uniformity, </a:t>
            </a:r>
          </a:p>
          <a:p>
            <a:pPr lvl="0" defTabSz="914400" eaLnBrk="0" fontAlgn="base" hangingPunct="0">
              <a:spcBef>
                <a:spcPct val="0"/>
              </a:spcBef>
              <a:spcAft>
                <a:spcPct val="0"/>
              </a:spcAft>
              <a:buFontTx/>
              <a:buChar char="•"/>
            </a:pPr>
            <a:r>
              <a:rPr lang="en-US" altLang="en-US" sz="1000" b="1" dirty="0">
                <a:solidFill>
                  <a:srgbClr val="555555"/>
                </a:solidFill>
                <a:latin typeface="Helvetica Neue"/>
              </a:rPr>
              <a:t>Step 2:</a:t>
            </a:r>
            <a:r>
              <a:rPr lang="en-US" altLang="en-US" sz="1000" dirty="0">
                <a:solidFill>
                  <a:srgbClr val="555555"/>
                </a:solidFill>
                <a:latin typeface="Helvetica Neue"/>
              </a:rPr>
              <a:t> Split the channels for both the </a:t>
            </a:r>
            <a:r>
              <a:rPr lang="en-US" altLang="en-US" sz="1000" dirty="0">
                <a:solidFill>
                  <a:srgbClr val="555555"/>
                </a:solidFill>
                <a:latin typeface="Arial Unicode MS" panose="020B0604020202020204" pitchFamily="34" charset="-128"/>
              </a:rPr>
              <a:t>source</a:t>
            </a:r>
            <a:r>
              <a:rPr lang="en-US" altLang="en-US" sz="1000" dirty="0">
                <a:solidFill>
                  <a:srgbClr val="555555"/>
                </a:solidFill>
                <a:latin typeface="Helvetica Neue"/>
              </a:rPr>
              <a:t> and </a:t>
            </a:r>
            <a:r>
              <a:rPr lang="en-US" altLang="en-US" sz="1000" dirty="0">
                <a:solidFill>
                  <a:srgbClr val="555555"/>
                </a:solidFill>
                <a:latin typeface="Arial Unicode MS" panose="020B0604020202020204" pitchFamily="34" charset="-128"/>
              </a:rPr>
              <a:t>target</a:t>
            </a:r>
            <a:r>
              <a:rPr lang="en-US" altLang="en-US" sz="1000" dirty="0">
                <a:solidFill>
                  <a:srgbClr val="555555"/>
                </a:solidFill>
                <a:latin typeface="Helvetica Neue"/>
              </a:rPr>
              <a:t>.</a:t>
            </a:r>
          </a:p>
          <a:p>
            <a:pPr lvl="0" defTabSz="914400" eaLnBrk="0" fontAlgn="base" hangingPunct="0">
              <a:spcBef>
                <a:spcPct val="0"/>
              </a:spcBef>
              <a:spcAft>
                <a:spcPct val="0"/>
              </a:spcAft>
              <a:buFontTx/>
              <a:buChar char="•"/>
            </a:pPr>
            <a:r>
              <a:rPr lang="en-US" altLang="en-US" sz="1000" b="1" dirty="0">
                <a:solidFill>
                  <a:srgbClr val="555555"/>
                </a:solidFill>
                <a:latin typeface="Helvetica Neue"/>
              </a:rPr>
              <a:t>Step 3: </a:t>
            </a:r>
            <a:r>
              <a:rPr lang="en-US" altLang="en-US" sz="1000" dirty="0">
                <a:solidFill>
                  <a:srgbClr val="555555"/>
                </a:solidFill>
                <a:latin typeface="Helvetica Neue"/>
              </a:rPr>
              <a:t>Compute the mean and standard deviation of each of the L*a*b* channels for the </a:t>
            </a:r>
            <a:r>
              <a:rPr lang="en-US" altLang="en-US" sz="1000" dirty="0">
                <a:solidFill>
                  <a:srgbClr val="555555"/>
                </a:solidFill>
                <a:latin typeface="Arial Unicode MS" panose="020B0604020202020204" pitchFamily="34" charset="-128"/>
              </a:rPr>
              <a:t>source</a:t>
            </a:r>
            <a:r>
              <a:rPr lang="en-US" altLang="en-US" sz="1000" dirty="0">
                <a:solidFill>
                  <a:srgbClr val="555555"/>
                </a:solidFill>
                <a:latin typeface="Helvetica Neue"/>
              </a:rPr>
              <a:t> and </a:t>
            </a:r>
            <a:r>
              <a:rPr lang="en-US" altLang="en-US" sz="1000" dirty="0">
                <a:solidFill>
                  <a:srgbClr val="555555"/>
                </a:solidFill>
                <a:latin typeface="Arial Unicode MS" panose="020B0604020202020204" pitchFamily="34" charset="-128"/>
              </a:rPr>
              <a:t>target</a:t>
            </a:r>
            <a:r>
              <a:rPr lang="en-US" altLang="en-US" sz="1000" dirty="0">
                <a:solidFill>
                  <a:srgbClr val="555555"/>
                </a:solidFill>
                <a:latin typeface="Helvetica Neue"/>
              </a:rPr>
              <a:t> images.</a:t>
            </a:r>
          </a:p>
          <a:p>
            <a:pPr lvl="0" defTabSz="914400" eaLnBrk="0" fontAlgn="base" hangingPunct="0">
              <a:spcBef>
                <a:spcPct val="0"/>
              </a:spcBef>
              <a:spcAft>
                <a:spcPct val="0"/>
              </a:spcAft>
              <a:buFontTx/>
              <a:buChar char="•"/>
            </a:pPr>
            <a:r>
              <a:rPr lang="en-US" altLang="en-US" sz="1000" b="1" dirty="0">
                <a:solidFill>
                  <a:srgbClr val="555555"/>
                </a:solidFill>
                <a:latin typeface="Helvetica Neue"/>
              </a:rPr>
              <a:t>Step 4:</a:t>
            </a:r>
            <a:r>
              <a:rPr lang="en-US" altLang="en-US" sz="1000" dirty="0">
                <a:solidFill>
                  <a:srgbClr val="555555"/>
                </a:solidFill>
                <a:latin typeface="Helvetica Neue"/>
              </a:rPr>
              <a:t> Subtract the mean of the L*a*b* channels of the </a:t>
            </a:r>
            <a:r>
              <a:rPr lang="en-US" altLang="en-US" sz="1000" dirty="0">
                <a:solidFill>
                  <a:srgbClr val="555555"/>
                </a:solidFill>
                <a:latin typeface="Arial Unicode MS" panose="020B0604020202020204" pitchFamily="34" charset="-128"/>
              </a:rPr>
              <a:t>target</a:t>
            </a:r>
            <a:r>
              <a:rPr lang="en-US" altLang="en-US" sz="1000" dirty="0">
                <a:solidFill>
                  <a:srgbClr val="555555"/>
                </a:solidFill>
                <a:latin typeface="Helvetica Neue"/>
              </a:rPr>
              <a:t> image from </a:t>
            </a:r>
            <a:r>
              <a:rPr lang="en-US" altLang="en-US" sz="1000" dirty="0">
                <a:solidFill>
                  <a:srgbClr val="555555"/>
                </a:solidFill>
                <a:latin typeface="Arial Unicode MS" panose="020B0604020202020204" pitchFamily="34" charset="-128"/>
              </a:rPr>
              <a:t>target </a:t>
            </a:r>
            <a:r>
              <a:rPr lang="en-US" altLang="en-US" sz="1000" dirty="0">
                <a:solidFill>
                  <a:srgbClr val="555555"/>
                </a:solidFill>
                <a:latin typeface="Helvetica Neue"/>
              </a:rPr>
              <a:t>channels.</a:t>
            </a:r>
          </a:p>
          <a:p>
            <a:pPr defTabSz="914400" eaLnBrk="0" fontAlgn="base" hangingPunct="0">
              <a:spcBef>
                <a:spcPct val="0"/>
              </a:spcBef>
              <a:spcAft>
                <a:spcPct val="0"/>
              </a:spcAft>
            </a:pPr>
            <a:r>
              <a:rPr lang="en-US" altLang="en-US" sz="1000" b="1" dirty="0">
                <a:solidFill>
                  <a:srgbClr val="555555"/>
                </a:solidFill>
                <a:latin typeface="Helvetica Neue"/>
              </a:rPr>
              <a:t>Step 5:</a:t>
            </a:r>
            <a:r>
              <a:rPr lang="en-US" altLang="en-US" sz="1000" dirty="0">
                <a:solidFill>
                  <a:srgbClr val="555555"/>
                </a:solidFill>
                <a:latin typeface="Helvetica Neue"/>
              </a:rPr>
              <a:t> Scale the target channels by the ratio of the standard deviation of the target divided by the standard deviation of the source, multiplied by the target channels.</a:t>
            </a:r>
          </a:p>
          <a:p>
            <a:pPr marL="171450" indent="-171450" defTabSz="914400" eaLnBrk="0" fontAlgn="base" hangingPunct="0">
              <a:spcBef>
                <a:spcPct val="0"/>
              </a:spcBef>
              <a:spcAft>
                <a:spcPct val="0"/>
              </a:spcAft>
              <a:buFont typeface="Arial" panose="020B0604020202020204" pitchFamily="34" charset="0"/>
              <a:buChar char="•"/>
            </a:pPr>
            <a:r>
              <a:rPr lang="en-US" altLang="en-US" sz="1000" b="1" dirty="0">
                <a:solidFill>
                  <a:srgbClr val="555555"/>
                </a:solidFill>
                <a:latin typeface="Helvetica Neue"/>
              </a:rPr>
              <a:t>Step 6</a:t>
            </a:r>
            <a:r>
              <a:rPr lang="en-US" altLang="en-US" sz="1000" dirty="0">
                <a:solidFill>
                  <a:srgbClr val="555555"/>
                </a:solidFill>
                <a:latin typeface="Helvetica Neue"/>
              </a:rPr>
              <a:t>: Add in the means of the L*a*b* channels for the source.</a:t>
            </a:r>
          </a:p>
          <a:p>
            <a:pPr marL="171450" indent="-171450" defTabSz="914400" eaLnBrk="0" fontAlgn="base" hangingPunct="0">
              <a:spcBef>
                <a:spcPct val="0"/>
              </a:spcBef>
              <a:spcAft>
                <a:spcPct val="0"/>
              </a:spcAft>
              <a:buFont typeface="Arial" panose="020B0604020202020204" pitchFamily="34" charset="0"/>
              <a:buChar char="•"/>
            </a:pPr>
            <a:r>
              <a:rPr lang="en-US" altLang="en-US" sz="1000" b="1" dirty="0">
                <a:solidFill>
                  <a:srgbClr val="555555"/>
                </a:solidFill>
                <a:latin typeface="Helvetica Neue"/>
              </a:rPr>
              <a:t>Step 7</a:t>
            </a:r>
            <a:r>
              <a:rPr lang="en-US" altLang="en-US" sz="1000" dirty="0">
                <a:solidFill>
                  <a:srgbClr val="555555"/>
                </a:solidFill>
                <a:latin typeface="Helvetica Neue"/>
              </a:rPr>
              <a:t>: Clip any values that fall outside the range [0, 255]. (Note: This step is not part of the original paper. I have added it due to how OpenCV handles color space conversions</a:t>
            </a:r>
          </a:p>
          <a:p>
            <a:pPr marL="171450" indent="-171450" defTabSz="914400" eaLnBrk="0" fontAlgn="base" hangingPunct="0">
              <a:spcBef>
                <a:spcPct val="0"/>
              </a:spcBef>
              <a:spcAft>
                <a:spcPct val="0"/>
              </a:spcAft>
              <a:buFont typeface="Arial" panose="020B0604020202020204" pitchFamily="34" charset="0"/>
              <a:buChar char="•"/>
            </a:pPr>
            <a:r>
              <a:rPr lang="en-US" altLang="en-US" sz="1000" b="1" dirty="0">
                <a:solidFill>
                  <a:srgbClr val="555555"/>
                </a:solidFill>
                <a:latin typeface="Helvetica Neue"/>
              </a:rPr>
              <a:t>Step 8</a:t>
            </a:r>
            <a:r>
              <a:rPr lang="en-US" altLang="en-US" sz="1000" dirty="0">
                <a:solidFill>
                  <a:srgbClr val="555555"/>
                </a:solidFill>
                <a:latin typeface="Helvetica Neue"/>
              </a:rPr>
              <a:t>: Merge the channels back together.</a:t>
            </a:r>
          </a:p>
          <a:p>
            <a:pPr indent="-171450" defTabSz="914400" eaLnBrk="0" fontAlgn="base" hangingPunct="0">
              <a:spcBef>
                <a:spcPct val="0"/>
              </a:spcBef>
              <a:spcAft>
                <a:spcPct val="0"/>
              </a:spcAft>
              <a:buFontTx/>
              <a:buChar char="•"/>
            </a:pPr>
            <a:r>
              <a:rPr lang="en-US" altLang="en-US" sz="1000" b="1" dirty="0">
                <a:solidFill>
                  <a:srgbClr val="555555"/>
                </a:solidFill>
                <a:latin typeface="Helvetica Neue"/>
              </a:rPr>
              <a:t>Step 9</a:t>
            </a:r>
            <a:r>
              <a:rPr lang="en-US" altLang="en-US" sz="1000" dirty="0">
                <a:solidFill>
                  <a:srgbClr val="555555"/>
                </a:solidFill>
                <a:latin typeface="Helvetica Neue"/>
              </a:rPr>
              <a:t>: Convert back to the RGB color space from the L*a*b* space.</a:t>
            </a:r>
          </a:p>
        </p:txBody>
      </p:sp>
      <p:sp>
        <p:nvSpPr>
          <p:cNvPr id="10" name="Rectangle 3">
            <a:extLst>
              <a:ext uri="{FF2B5EF4-FFF2-40B4-BE49-F238E27FC236}">
                <a16:creationId xmlns:a16="http://schemas.microsoft.com/office/drawing/2014/main" id="{7815A42B-BF12-471D-A3FA-7C4FB9AE2077}"/>
              </a:ext>
            </a:extLst>
          </p:cNvPr>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605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cina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Office_14352745_TF02787942.potx" id="{A91EF631-4122-4EBA-8019-60FC57DF5C6B}" vid="{1917DBFF-73CC-407A-A7A2-17BBCF700EC6}"/>
    </a:ext>
  </a:extLst>
</a:theme>
</file>

<file path=ppt/theme/theme2.xml><?xml version="1.0" encoding="utf-8"?>
<a:theme xmlns:a="http://schemas.openxmlformats.org/drawingml/2006/main" name="Tema de Offic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Tema de Offic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Override1.xml><?xml version="1.0" encoding="utf-8"?>
<a:themeOverride xmlns:a="http://schemas.openxmlformats.org/drawingml/2006/main">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8942AA-0721-4324-BC2C-A3CB43F24E71}">
  <ds:schemaRefs>
    <ds:schemaRef ds:uri="http://schemas.microsoft.com/sharepoint/v3/contenttype/forms"/>
  </ds:schemaRefs>
</ds:datastoreItem>
</file>

<file path=customXml/itemProps3.xml><?xml version="1.0" encoding="utf-8"?>
<ds:datastoreItem xmlns:ds="http://schemas.openxmlformats.org/officeDocument/2006/customXml" ds:itemID="{5E700CCB-20BA-4760-AB9F-AC3B63ED32E0}">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0262f94-9f35-4ac3-9a90-690165a166b7"/>
    <ds:schemaRef ds:uri="http://purl.org/dc/terms/"/>
    <ds:schemaRef ds:uri="a4f35948-e619-41b3-aa29-22878b09cfd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2209</TotalTime>
  <Words>799</Words>
  <Application>Microsoft Office PowerPoint</Application>
  <PresentationFormat>Presentación en pantalla (4:3)</PresentationFormat>
  <Paragraphs>118</Paragraphs>
  <Slides>13</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13</vt:i4>
      </vt:variant>
    </vt:vector>
  </HeadingPairs>
  <TitlesOfParts>
    <vt:vector size="22" baseType="lpstr">
      <vt:lpstr>Arial Unicode MS</vt:lpstr>
      <vt:lpstr>Arial</vt:lpstr>
      <vt:lpstr>Bahnschrift</vt:lpstr>
      <vt:lpstr>Bahnschrift Light Condensed</vt:lpstr>
      <vt:lpstr>Bahnschrift SemiBold</vt:lpstr>
      <vt:lpstr>Constantia</vt:lpstr>
      <vt:lpstr>David</vt:lpstr>
      <vt:lpstr>Helvetica Neue</vt:lpstr>
      <vt:lpstr>Cocina 16x9</vt:lpstr>
      <vt:lpstr>Procesamiento de Imágenes de sensores Aerotransportados y Satélite </vt:lpstr>
      <vt:lpstr>Colores primarios y secundarios</vt:lpstr>
      <vt:lpstr>Modelos de color</vt:lpstr>
      <vt:lpstr>Modelo HSL</vt:lpstr>
      <vt:lpstr>Modelo HSV</vt:lpstr>
      <vt:lpstr>HSI  (Hue-Saturation-Intensity)</vt:lpstr>
      <vt:lpstr>Modelo L*a*b*</vt:lpstr>
      <vt:lpstr>Modelo YCrCb  </vt:lpstr>
      <vt:lpstr>Aplicaciones de los espacios de color</vt:lpstr>
      <vt:lpstr>Composiciones de  color verdadero y  falso color</vt:lpstr>
      <vt:lpstr>Imagen Pancromática Pseudocolor</vt:lpstr>
      <vt:lpstr>HRGB composite (Composición Tono-RGB)</vt:lpstr>
      <vt:lpstr>ATM (Airborne Thematic Mapper)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Procesamiento de Imágenes de sensores Aerotransportados y Satélite</dc:title>
  <dc:creator>Silverio García-Cortés</dc:creator>
  <cp:lastModifiedBy>Silverio García-Cortés</cp:lastModifiedBy>
  <cp:revision>67</cp:revision>
  <dcterms:created xsi:type="dcterms:W3CDTF">2018-08-22T09:01:22Z</dcterms:created>
  <dcterms:modified xsi:type="dcterms:W3CDTF">2018-10-02T22:17:42Z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